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8" r:id="rId2"/>
    <p:sldId id="258" r:id="rId3"/>
    <p:sldId id="271" r:id="rId4"/>
    <p:sldId id="273" r:id="rId5"/>
    <p:sldId id="259" r:id="rId6"/>
    <p:sldId id="265" r:id="rId7"/>
    <p:sldId id="260" r:id="rId8"/>
    <p:sldId id="264" r:id="rId9"/>
    <p:sldId id="261" r:id="rId10"/>
    <p:sldId id="263" r:id="rId11"/>
    <p:sldId id="274" r:id="rId12"/>
    <p:sldId id="270" r:id="rId13"/>
    <p:sldId id="262" r:id="rId14"/>
    <p:sldId id="256"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999"/>
    <a:srgbClr val="FFCC00"/>
    <a:srgbClr val="EFFF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5" d="100"/>
          <a:sy n="115" d="100"/>
        </p:scale>
        <p:origin x="7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90D0EC-DBC2-054B-B06D-8AB3D822D11B}" type="datetimeFigureOut">
              <a:rPr lang="en-US" smtClean="0"/>
              <a:pPr/>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DD7D4-7324-564A-892F-79657A0A17D0}" type="slidenum">
              <a:rPr lang="en-US" smtClean="0"/>
              <a:pPr/>
              <a:t>‹#›</a:t>
            </a:fld>
            <a:endParaRPr lang="en-US"/>
          </a:p>
        </p:txBody>
      </p:sp>
    </p:spTree>
    <p:extLst>
      <p:ext uri="{BB962C8B-B14F-4D97-AF65-F5344CB8AC3E}">
        <p14:creationId xmlns:p14="http://schemas.microsoft.com/office/powerpoint/2010/main" val="514801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DD7D4-7324-564A-892F-79657A0A17D0}" type="slidenum">
              <a:rPr lang="en-US" smtClean="0"/>
              <a:pPr/>
              <a:t>1</a:t>
            </a:fld>
            <a:endParaRPr lang="en-US"/>
          </a:p>
        </p:txBody>
      </p:sp>
    </p:spTree>
    <p:extLst>
      <p:ext uri="{BB962C8B-B14F-4D97-AF65-F5344CB8AC3E}">
        <p14:creationId xmlns:p14="http://schemas.microsoft.com/office/powerpoint/2010/main" val="277864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D031A8-006E-204E-B42B-C56B2C71A04B}"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90DB-8551-FC40-8078-57691F1E1DAA}" type="slidenum">
              <a:rPr lang="en-US" smtClean="0"/>
              <a:pPr/>
              <a:t>‹#›</a:t>
            </a:fld>
            <a:endParaRPr lang="en-US"/>
          </a:p>
        </p:txBody>
      </p:sp>
    </p:spTree>
    <p:extLst>
      <p:ext uri="{BB962C8B-B14F-4D97-AF65-F5344CB8AC3E}">
        <p14:creationId xmlns:p14="http://schemas.microsoft.com/office/powerpoint/2010/main" val="245198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8AD031A8-006E-204E-B42B-C56B2C71A04B}"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90DB-8551-FC40-8078-57691F1E1DAA}" type="slidenum">
              <a:rPr lang="en-US" smtClean="0"/>
              <a:pPr/>
              <a:t>‹#›</a:t>
            </a:fld>
            <a:endParaRPr lang="en-US"/>
          </a:p>
        </p:txBody>
      </p:sp>
    </p:spTree>
    <p:extLst>
      <p:ext uri="{BB962C8B-B14F-4D97-AF65-F5344CB8AC3E}">
        <p14:creationId xmlns:p14="http://schemas.microsoft.com/office/powerpoint/2010/main" val="406855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8AD031A8-006E-204E-B42B-C56B2C71A04B}"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90DB-8551-FC40-8078-57691F1E1DAA}" type="slidenum">
              <a:rPr lang="en-US" smtClean="0"/>
              <a:pPr/>
              <a:t>‹#›</a:t>
            </a:fld>
            <a:endParaRPr lang="en-US"/>
          </a:p>
        </p:txBody>
      </p:sp>
    </p:spTree>
    <p:extLst>
      <p:ext uri="{BB962C8B-B14F-4D97-AF65-F5344CB8AC3E}">
        <p14:creationId xmlns:p14="http://schemas.microsoft.com/office/powerpoint/2010/main" val="268422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8AD031A8-006E-204E-B42B-C56B2C71A04B}"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90DB-8551-FC40-8078-57691F1E1DAA}" type="slidenum">
              <a:rPr lang="en-US" smtClean="0"/>
              <a:pPr/>
              <a:t>‹#›</a:t>
            </a:fld>
            <a:endParaRPr lang="en-US"/>
          </a:p>
        </p:txBody>
      </p:sp>
    </p:spTree>
    <p:extLst>
      <p:ext uri="{BB962C8B-B14F-4D97-AF65-F5344CB8AC3E}">
        <p14:creationId xmlns:p14="http://schemas.microsoft.com/office/powerpoint/2010/main" val="723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8AD031A8-006E-204E-B42B-C56B2C71A04B}"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90DB-8551-FC40-8078-57691F1E1DAA}" type="slidenum">
              <a:rPr lang="en-US" smtClean="0"/>
              <a:pPr/>
              <a:t>‹#›</a:t>
            </a:fld>
            <a:endParaRPr lang="en-US"/>
          </a:p>
        </p:txBody>
      </p:sp>
    </p:spTree>
    <p:extLst>
      <p:ext uri="{BB962C8B-B14F-4D97-AF65-F5344CB8AC3E}">
        <p14:creationId xmlns:p14="http://schemas.microsoft.com/office/powerpoint/2010/main" val="30388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8AD031A8-006E-204E-B42B-C56B2C71A04B}"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690DB-8551-FC40-8078-57691F1E1DAA}" type="slidenum">
              <a:rPr lang="en-US" smtClean="0"/>
              <a:pPr/>
              <a:t>‹#›</a:t>
            </a:fld>
            <a:endParaRPr lang="en-US"/>
          </a:p>
        </p:txBody>
      </p:sp>
    </p:spTree>
    <p:extLst>
      <p:ext uri="{BB962C8B-B14F-4D97-AF65-F5344CB8AC3E}">
        <p14:creationId xmlns:p14="http://schemas.microsoft.com/office/powerpoint/2010/main" val="305431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8AD031A8-006E-204E-B42B-C56B2C71A04B}" type="datetimeFigureOut">
              <a:rPr lang="en-US" smtClean="0"/>
              <a:pPr/>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690DB-8551-FC40-8078-57691F1E1DAA}" type="slidenum">
              <a:rPr lang="en-US" smtClean="0"/>
              <a:pPr/>
              <a:t>‹#›</a:t>
            </a:fld>
            <a:endParaRPr lang="en-US"/>
          </a:p>
        </p:txBody>
      </p:sp>
    </p:spTree>
    <p:extLst>
      <p:ext uri="{BB962C8B-B14F-4D97-AF65-F5344CB8AC3E}">
        <p14:creationId xmlns:p14="http://schemas.microsoft.com/office/powerpoint/2010/main" val="155376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8AD031A8-006E-204E-B42B-C56B2C71A04B}" type="datetimeFigureOut">
              <a:rPr lang="en-US" smtClean="0"/>
              <a:pPr/>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690DB-8551-FC40-8078-57691F1E1DAA}" type="slidenum">
              <a:rPr lang="en-US" smtClean="0"/>
              <a:pPr/>
              <a:t>‹#›</a:t>
            </a:fld>
            <a:endParaRPr lang="en-US"/>
          </a:p>
        </p:txBody>
      </p:sp>
    </p:spTree>
    <p:extLst>
      <p:ext uri="{BB962C8B-B14F-4D97-AF65-F5344CB8AC3E}">
        <p14:creationId xmlns:p14="http://schemas.microsoft.com/office/powerpoint/2010/main" val="240466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031A8-006E-204E-B42B-C56B2C71A04B}" type="datetimeFigureOut">
              <a:rPr lang="en-US" smtClean="0"/>
              <a:pPr/>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690DB-8551-FC40-8078-57691F1E1DAA}" type="slidenum">
              <a:rPr lang="en-US" smtClean="0"/>
              <a:pPr/>
              <a:t>‹#›</a:t>
            </a:fld>
            <a:endParaRPr lang="en-US"/>
          </a:p>
        </p:txBody>
      </p:sp>
    </p:spTree>
    <p:extLst>
      <p:ext uri="{BB962C8B-B14F-4D97-AF65-F5344CB8AC3E}">
        <p14:creationId xmlns:p14="http://schemas.microsoft.com/office/powerpoint/2010/main" val="6526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8AD031A8-006E-204E-B42B-C56B2C71A04B}"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690DB-8551-FC40-8078-57691F1E1DAA}" type="slidenum">
              <a:rPr lang="en-US" smtClean="0"/>
              <a:pPr/>
              <a:t>‹#›</a:t>
            </a:fld>
            <a:endParaRPr lang="en-US"/>
          </a:p>
        </p:txBody>
      </p:sp>
    </p:spTree>
    <p:extLst>
      <p:ext uri="{BB962C8B-B14F-4D97-AF65-F5344CB8AC3E}">
        <p14:creationId xmlns:p14="http://schemas.microsoft.com/office/powerpoint/2010/main" val="146966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8AD031A8-006E-204E-B42B-C56B2C71A04B}"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690DB-8551-FC40-8078-57691F1E1DAA}" type="slidenum">
              <a:rPr lang="en-US" smtClean="0"/>
              <a:pPr/>
              <a:t>‹#›</a:t>
            </a:fld>
            <a:endParaRPr lang="en-US"/>
          </a:p>
        </p:txBody>
      </p:sp>
    </p:spTree>
    <p:extLst>
      <p:ext uri="{BB962C8B-B14F-4D97-AF65-F5344CB8AC3E}">
        <p14:creationId xmlns:p14="http://schemas.microsoft.com/office/powerpoint/2010/main" val="294436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031A8-006E-204E-B42B-C56B2C71A04B}" type="datetimeFigureOut">
              <a:rPr lang="en-US" smtClean="0"/>
              <a:pPr/>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690DB-8551-FC40-8078-57691F1E1DAA}" type="slidenum">
              <a:rPr lang="en-US" smtClean="0"/>
              <a:pPr/>
              <a:t>‹#›</a:t>
            </a:fld>
            <a:endParaRPr lang="en-US"/>
          </a:p>
        </p:txBody>
      </p:sp>
    </p:spTree>
    <p:extLst>
      <p:ext uri="{BB962C8B-B14F-4D97-AF65-F5344CB8AC3E}">
        <p14:creationId xmlns:p14="http://schemas.microsoft.com/office/powerpoint/2010/main" val="4179121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ierarxes3.jpg"/>
          <p:cNvPicPr preferRelativeResize="0">
            <a:picLocks/>
          </p:cNvPicPr>
          <p:nvPr/>
        </p:nvPicPr>
        <p:blipFill>
          <a:blip r:embed="rId5">
            <a:alphaModFix amt="8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6" name="apolytikio3ierarx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16140" y="6372228"/>
            <a:ext cx="485772" cy="485772"/>
          </a:xfrm>
          <a:prstGeom prst="rect">
            <a:avLst/>
          </a:prstGeom>
        </p:spPr>
      </p:pic>
      <p:sp>
        <p:nvSpPr>
          <p:cNvPr id="2" name="TextBox 1"/>
          <p:cNvSpPr txBox="1"/>
          <p:nvPr/>
        </p:nvSpPr>
        <p:spPr>
          <a:xfrm rot="10800000" flipV="1">
            <a:off x="397813" y="203122"/>
            <a:ext cx="8461213" cy="3170099"/>
          </a:xfrm>
          <a:prstGeom prst="rect">
            <a:avLst/>
          </a:prstGeom>
          <a:noFill/>
        </p:spPr>
        <p:txBody>
          <a:bodyPr wrap="square" rtlCol="0">
            <a:spAutoFit/>
          </a:bodyPr>
          <a:lstStyle/>
          <a:p>
            <a:r>
              <a:rPr lang="el-GR" sz="2500" b="1" i="1" dirty="0"/>
              <a:t>Τοὺς τρεῖς μεγίστους φωστῆρας τῆς τρισηλίου Θεότητος, τοὺς τὴν οἰκουμένην ἀκτῖσι δογμάτων θείων πυρσεύσαντας∙ τοὺς μελιρρύτους ποταμοὺς τῆς σοφίας, τούς τὴν κτίσιν πᾶσαν θεογνωσίας νάμασι καταρδεύσαντας∙ </a:t>
            </a:r>
            <a:endParaRPr lang="el-GR" sz="2500" b="1" i="1" dirty="0" smtClean="0"/>
          </a:p>
          <a:p>
            <a:r>
              <a:rPr lang="el-GR" sz="2500" b="1" i="1" dirty="0" smtClean="0"/>
              <a:t>Βασίλειον </a:t>
            </a:r>
            <a:r>
              <a:rPr lang="el-GR" sz="2500" b="1" i="1" dirty="0"/>
              <a:t>τὸν μέγαν, καὶ τὸν Θεολόγον Γρηγόριον, </a:t>
            </a:r>
            <a:endParaRPr lang="el-GR" sz="2500" b="1" i="1" dirty="0" smtClean="0"/>
          </a:p>
          <a:p>
            <a:r>
              <a:rPr lang="el-GR" sz="2500" b="1" i="1" dirty="0" smtClean="0"/>
              <a:t>σὺν </a:t>
            </a:r>
            <a:r>
              <a:rPr lang="el-GR" sz="2500" b="1" i="1" dirty="0"/>
              <a:t>τῷ κλεινῷ Ἰωάννῃ, τῷ τὴν </a:t>
            </a:r>
            <a:r>
              <a:rPr lang="el-GR" sz="2500" b="1" i="1" dirty="0" smtClean="0"/>
              <a:t>γλῶτταν </a:t>
            </a:r>
            <a:r>
              <a:rPr lang="el-GR" sz="2500" b="1" i="1" dirty="0"/>
              <a:t>χρυσορρήμονι∙ πάντες οἱ τῶν λόγων αὐτῶν ἐρασταί, συνελθόντες ὕμνοις τιμήσωμεν∙ </a:t>
            </a:r>
            <a:endParaRPr lang="el-GR" sz="2500" b="1" i="1" dirty="0" smtClean="0"/>
          </a:p>
          <a:p>
            <a:r>
              <a:rPr lang="el-GR" sz="2500" b="1" i="1" dirty="0" smtClean="0"/>
              <a:t>αὐτοὶ </a:t>
            </a:r>
            <a:r>
              <a:rPr lang="el-GR" sz="2500" b="1" i="1" dirty="0"/>
              <a:t>γὰρ τῇ Τριάδι, ὑπὲρ </a:t>
            </a:r>
            <a:r>
              <a:rPr lang="el-GR" sz="2500" b="1" i="1" dirty="0" smtClean="0"/>
              <a:t>ἡμῶν </a:t>
            </a:r>
            <a:r>
              <a:rPr lang="el-GR" sz="2500" b="1" i="1" dirty="0"/>
              <a:t>ἀεὶ πρεσβεύουσιν.</a:t>
            </a:r>
            <a:endParaRPr lang="en-US" sz="2500" b="1" i="1" dirty="0"/>
          </a:p>
        </p:txBody>
      </p:sp>
      <p:sp>
        <p:nvSpPr>
          <p:cNvPr id="3" name="TextBox 2"/>
          <p:cNvSpPr txBox="1"/>
          <p:nvPr/>
        </p:nvSpPr>
        <p:spPr>
          <a:xfrm rot="10800000" flipV="1">
            <a:off x="397813" y="3687900"/>
            <a:ext cx="8277606" cy="3170099"/>
          </a:xfrm>
          <a:prstGeom prst="rect">
            <a:avLst/>
          </a:prstGeom>
          <a:noFill/>
        </p:spPr>
        <p:txBody>
          <a:bodyPr wrap="square" rtlCol="0">
            <a:spAutoFit/>
          </a:bodyPr>
          <a:lstStyle/>
          <a:p>
            <a:pPr algn="just"/>
            <a:r>
              <a:rPr lang="en-US" sz="2400" dirty="0" err="1" smtClean="0"/>
              <a:t>Τα</a:t>
            </a:r>
            <a:r>
              <a:rPr lang="en-US" sz="2400" dirty="0" smtClean="0"/>
              <a:t> </a:t>
            </a:r>
            <a:r>
              <a:rPr lang="en-US" sz="2400" dirty="0" err="1" smtClean="0"/>
              <a:t>τρ</a:t>
            </a:r>
            <a:r>
              <a:rPr lang="el-GR" sz="2400" dirty="0" smtClean="0"/>
              <a:t>ί</a:t>
            </a:r>
            <a:r>
              <a:rPr lang="en-US" sz="2400" dirty="0" smtClean="0"/>
              <a:t>α </a:t>
            </a:r>
            <a:r>
              <a:rPr lang="en-US" sz="2400" dirty="0" err="1" smtClean="0"/>
              <a:t>υπέρλαμπρα</a:t>
            </a:r>
            <a:r>
              <a:rPr lang="en-US" sz="2400" dirty="0" smtClean="0"/>
              <a:t> </a:t>
            </a:r>
            <a:r>
              <a:rPr lang="en-US" sz="2400" dirty="0" err="1" smtClean="0"/>
              <a:t>αστέρια</a:t>
            </a:r>
            <a:r>
              <a:rPr lang="en-US" sz="2400" dirty="0" smtClean="0"/>
              <a:t> </a:t>
            </a:r>
            <a:r>
              <a:rPr lang="en-US" sz="2400" dirty="0" err="1" smtClean="0"/>
              <a:t>της</a:t>
            </a:r>
            <a:r>
              <a:rPr lang="en-US" sz="2400" dirty="0" smtClean="0"/>
              <a:t> </a:t>
            </a:r>
            <a:r>
              <a:rPr lang="en-US" sz="2400" dirty="0" err="1" smtClean="0"/>
              <a:t>τρισ</a:t>
            </a:r>
            <a:r>
              <a:rPr lang="el-GR" sz="2400" dirty="0" smtClean="0"/>
              <a:t>ή</a:t>
            </a:r>
            <a:r>
              <a:rPr lang="en-US" sz="2400" dirty="0" err="1" smtClean="0"/>
              <a:t>λι</a:t>
            </a:r>
            <a:r>
              <a:rPr lang="en-US" sz="2400" dirty="0" smtClean="0"/>
              <a:t>ας </a:t>
            </a:r>
            <a:r>
              <a:rPr lang="en-US" sz="2400" dirty="0"/>
              <a:t>Θεότητας, </a:t>
            </a:r>
            <a:r>
              <a:rPr lang="en-US" sz="2400" dirty="0" smtClean="0"/>
              <a:t>που την οικουμένη </a:t>
            </a:r>
            <a:r>
              <a:rPr lang="en-US" sz="2400" dirty="0"/>
              <a:t>πλημμύρισαν </a:t>
            </a:r>
            <a:r>
              <a:rPr lang="en-US" sz="2400" dirty="0" smtClean="0"/>
              <a:t>με </a:t>
            </a:r>
            <a:r>
              <a:rPr lang="en-US" sz="2400" dirty="0" smtClean="0"/>
              <a:t>φ</a:t>
            </a:r>
            <a:r>
              <a:rPr lang="el-GR" sz="2400" dirty="0"/>
              <a:t>ω</a:t>
            </a:r>
            <a:r>
              <a:rPr lang="en-US" sz="2400" dirty="0" smtClean="0"/>
              <a:t>ς </a:t>
            </a:r>
            <a:r>
              <a:rPr lang="en-US" sz="2400" dirty="0" err="1"/>
              <a:t>θείων</a:t>
            </a:r>
            <a:r>
              <a:rPr lang="en-US" sz="2400" dirty="0"/>
              <a:t> </a:t>
            </a:r>
            <a:r>
              <a:rPr lang="en-US" sz="2400" dirty="0" err="1"/>
              <a:t>δογμ</a:t>
            </a:r>
            <a:r>
              <a:rPr lang="en-US" sz="2400" dirty="0"/>
              <a:t>άτων, κι </a:t>
            </a:r>
            <a:r>
              <a:rPr lang="el-GR" sz="2400" dirty="0" smtClean="0"/>
              <a:t>ό</a:t>
            </a:r>
            <a:r>
              <a:rPr lang="en-US" sz="2400" dirty="0" err="1" smtClean="0"/>
              <a:t>λη</a:t>
            </a:r>
            <a:r>
              <a:rPr lang="en-US" sz="2400" dirty="0" smtClean="0"/>
              <a:t> </a:t>
            </a:r>
            <a:r>
              <a:rPr lang="en-US" sz="2400" dirty="0" err="1" smtClean="0"/>
              <a:t>την</a:t>
            </a:r>
            <a:r>
              <a:rPr lang="en-US" sz="2400" dirty="0" smtClean="0"/>
              <a:t> </a:t>
            </a:r>
            <a:r>
              <a:rPr lang="en-US" sz="2400" dirty="0" err="1" smtClean="0"/>
              <a:t>κτίσ</a:t>
            </a:r>
            <a:r>
              <a:rPr lang="el-GR" sz="2400" dirty="0" smtClean="0"/>
              <a:t>η</a:t>
            </a:r>
            <a:r>
              <a:rPr lang="en-US" sz="2400" dirty="0" smtClean="0"/>
              <a:t> </a:t>
            </a:r>
            <a:r>
              <a:rPr lang="en-US" sz="2400" dirty="0" smtClean="0"/>
              <a:t>σαν </a:t>
            </a:r>
            <a:r>
              <a:rPr lang="en-US" sz="2400" dirty="0" err="1"/>
              <a:t>μελίρρυτ</a:t>
            </a:r>
            <a:r>
              <a:rPr lang="en-US" sz="2400" dirty="0"/>
              <a:t>α σοφίας ποτάμια, πότισαν </a:t>
            </a:r>
            <a:r>
              <a:rPr lang="en-US" sz="2400" dirty="0" smtClean="0"/>
              <a:t>με </a:t>
            </a:r>
            <a:r>
              <a:rPr lang="en-US" sz="2400" dirty="0"/>
              <a:t>θεογνωσίας νάματα, </a:t>
            </a:r>
            <a:r>
              <a:rPr lang="en-US" sz="2400" dirty="0" smtClean="0"/>
              <a:t>τον Mέγα </a:t>
            </a:r>
            <a:r>
              <a:rPr lang="en-US" sz="2400" dirty="0"/>
              <a:t>Βασίλειο, </a:t>
            </a:r>
            <a:r>
              <a:rPr lang="en-US" sz="2400" dirty="0" smtClean="0"/>
              <a:t>τον </a:t>
            </a:r>
            <a:r>
              <a:rPr lang="en-US" sz="2400" dirty="0"/>
              <a:t>Θεολόγο Γρηγόριο, </a:t>
            </a:r>
            <a:r>
              <a:rPr lang="en-US" sz="2400" dirty="0" smtClean="0"/>
              <a:t>και τον </a:t>
            </a:r>
            <a:r>
              <a:rPr lang="en-US" sz="2400" dirty="0"/>
              <a:t>δοξασμένο </a:t>
            </a:r>
            <a:r>
              <a:rPr lang="en-US" sz="2400" dirty="0" smtClean="0"/>
              <a:t>Ιωάννη τον </a:t>
            </a:r>
            <a:r>
              <a:rPr lang="en-US" sz="2400" dirty="0"/>
              <a:t>Χρυσόστομο, </a:t>
            </a:r>
            <a:r>
              <a:rPr lang="en-US" sz="2400" dirty="0" smtClean="0"/>
              <a:t>με </a:t>
            </a:r>
            <a:r>
              <a:rPr lang="el-GR" sz="2400" dirty="0" smtClean="0"/>
              <a:t>ύ</a:t>
            </a:r>
            <a:r>
              <a:rPr lang="en-US" sz="2400" dirty="0" err="1" smtClean="0"/>
              <a:t>μνους</a:t>
            </a:r>
            <a:r>
              <a:rPr lang="en-US" sz="2400" dirty="0" smtClean="0"/>
              <a:t> </a:t>
            </a:r>
            <a:r>
              <a:rPr lang="el-GR" sz="2400" dirty="0"/>
              <a:t>α</a:t>
            </a:r>
            <a:r>
              <a:rPr lang="en-US" sz="2400" dirty="0" smtClean="0"/>
              <a:t>ς </a:t>
            </a:r>
            <a:r>
              <a:rPr lang="en-US" sz="2400" dirty="0" err="1" smtClean="0"/>
              <a:t>τιμήσουμε</a:t>
            </a:r>
            <a:r>
              <a:rPr lang="el-GR" sz="2400" dirty="0" smtClean="0"/>
              <a:t> ό</a:t>
            </a:r>
            <a:r>
              <a:rPr lang="en-US" sz="2400" dirty="0" err="1" smtClean="0"/>
              <a:t>λοι</a:t>
            </a:r>
            <a:r>
              <a:rPr lang="en-US" sz="2400" dirty="0" smtClean="0"/>
              <a:t> </a:t>
            </a:r>
            <a:r>
              <a:rPr lang="en-US" sz="2400" dirty="0" err="1" smtClean="0"/>
              <a:t>οι</a:t>
            </a:r>
            <a:r>
              <a:rPr lang="en-US" sz="2400" dirty="0" smtClean="0"/>
              <a:t> </a:t>
            </a:r>
            <a:r>
              <a:rPr lang="en-US" sz="2400" dirty="0" err="1" smtClean="0"/>
              <a:t>εραστὲς</a:t>
            </a:r>
            <a:r>
              <a:rPr lang="en-US" sz="2400" dirty="0" smtClean="0"/>
              <a:t> </a:t>
            </a:r>
            <a:r>
              <a:rPr lang="en-US" sz="2400" dirty="0" err="1" smtClean="0"/>
              <a:t>των</a:t>
            </a:r>
            <a:r>
              <a:rPr lang="en-US" sz="2400" dirty="0" smtClean="0"/>
              <a:t> </a:t>
            </a:r>
            <a:r>
              <a:rPr lang="en-US" sz="2400" dirty="0" err="1"/>
              <a:t>λόγων</a:t>
            </a:r>
            <a:r>
              <a:rPr lang="en-US" sz="2400" dirty="0"/>
              <a:t> </a:t>
            </a:r>
            <a:r>
              <a:rPr lang="en-US" sz="2400" dirty="0" err="1"/>
              <a:t>τους</a:t>
            </a:r>
            <a:r>
              <a:rPr lang="en-US" sz="2400" dirty="0"/>
              <a:t>, </a:t>
            </a:r>
            <a:r>
              <a:rPr lang="en-US" sz="2400" dirty="0" err="1"/>
              <a:t>γιατι</a:t>
            </a:r>
            <a:r>
              <a:rPr lang="en-US" sz="2400" dirty="0"/>
              <a:t>̀ </a:t>
            </a:r>
            <a:r>
              <a:rPr lang="en-US" sz="2400" dirty="0" err="1" smtClean="0"/>
              <a:t>για</a:t>
            </a:r>
            <a:r>
              <a:rPr lang="en-US" sz="2400" dirty="0" smtClean="0"/>
              <a:t> </a:t>
            </a:r>
            <a:r>
              <a:rPr lang="en-US" sz="2400" dirty="0" err="1"/>
              <a:t>χάρη</a:t>
            </a:r>
            <a:r>
              <a:rPr lang="en-US" sz="2400" dirty="0"/>
              <a:t> </a:t>
            </a:r>
            <a:r>
              <a:rPr lang="en-US" sz="2400" dirty="0" err="1"/>
              <a:t>μας</a:t>
            </a:r>
            <a:r>
              <a:rPr lang="en-US" sz="2400" dirty="0"/>
              <a:t> </a:t>
            </a:r>
            <a:r>
              <a:rPr lang="en-US" sz="2400" dirty="0" err="1" smtClean="0"/>
              <a:t>στην</a:t>
            </a:r>
            <a:r>
              <a:rPr lang="en-US" sz="2400" dirty="0" smtClean="0"/>
              <a:t> </a:t>
            </a:r>
            <a:r>
              <a:rPr lang="en-US" sz="2400" cap="all" dirty="0" err="1" smtClean="0"/>
              <a:t>α</a:t>
            </a:r>
            <a:r>
              <a:rPr lang="en-US" sz="2400" dirty="0" err="1" smtClean="0"/>
              <a:t>γία</a:t>
            </a:r>
            <a:r>
              <a:rPr lang="en-US" sz="2400" dirty="0" smtClean="0"/>
              <a:t> </a:t>
            </a:r>
            <a:r>
              <a:rPr lang="en-US" sz="2400" dirty="0" err="1"/>
              <a:t>Τριάδα</a:t>
            </a:r>
            <a:r>
              <a:rPr lang="en-US" sz="2400" dirty="0"/>
              <a:t> </a:t>
            </a:r>
            <a:r>
              <a:rPr lang="en-US" sz="2400" dirty="0" err="1"/>
              <a:t>μεσιτεύουν</a:t>
            </a:r>
            <a:r>
              <a:rPr lang="en-US" sz="2400" dirty="0"/>
              <a:t> </a:t>
            </a:r>
            <a:r>
              <a:rPr lang="en-US" sz="2400" dirty="0" err="1" smtClean="0"/>
              <a:t>ακατάπαυστα</a:t>
            </a:r>
            <a:r>
              <a:rPr lang="en-US" sz="2400" dirty="0"/>
              <a:t>.</a:t>
            </a:r>
          </a:p>
          <a:p>
            <a:pPr algn="just"/>
            <a:endParaRPr lang="el-GR" sz="1600" dirty="0" smtClean="0"/>
          </a:p>
          <a:p>
            <a:pPr algn="just"/>
            <a:r>
              <a:rPr lang="el-GR" sz="1600" dirty="0" smtClean="0"/>
              <a:t>Μετάφραση</a:t>
            </a:r>
            <a:r>
              <a:rPr lang="el-GR" sz="1600" dirty="0"/>
              <a:t>: Ιωάννης Σούκης</a:t>
            </a:r>
            <a:endParaRPr lang="en-US" sz="1600" dirty="0"/>
          </a:p>
        </p:txBody>
      </p:sp>
    </p:spTree>
    <p:extLst>
      <p:ext uri="{BB962C8B-B14F-4D97-AF65-F5344CB8AC3E}">
        <p14:creationId xmlns:p14="http://schemas.microsoft.com/office/powerpoint/2010/main" val="19356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1976" fill="hold"/>
                                        <p:tgtEl>
                                          <p:spTgt spid="6"/>
                                        </p:tgtEl>
                                      </p:cBhvr>
                                    </p:cmd>
                                  </p:childTnLst>
                                </p:cTn>
                              </p:par>
                            </p:childTnLst>
                          </p:cTn>
                        </p:par>
                      </p:childTnLst>
                    </p:cTn>
                  </p:par>
                </p:childTnLst>
              </p:cTn>
              <p:nextCondLst>
                <p:cond evt="onClick" delay="0">
                  <p:tgtEl>
                    <p:spTgt spid="6"/>
                  </p:tgtEl>
                </p:cond>
              </p:nextCondLst>
            </p:seq>
            <p:audio>
              <p:cMediaNode vol="100000">
                <p:cTn id="12"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0614" y="3021715"/>
            <a:ext cx="2909530" cy="3724097"/>
          </a:xfrm>
          <a:prstGeom prst="rect">
            <a:avLst/>
          </a:prstGeom>
          <a:noFill/>
          <a:ln>
            <a:solidFill>
              <a:schemeClr val="tx1"/>
            </a:solidFill>
          </a:ln>
        </p:spPr>
        <p:txBody>
          <a:bodyPr wrap="square" rtlCol="0">
            <a:spAutoFit/>
          </a:bodyPr>
          <a:lstStyle/>
          <a:p>
            <a:pPr algn="ctr"/>
            <a:r>
              <a:rPr lang="el-GR" sz="2000" b="1" dirty="0" smtClean="0"/>
              <a:t>Ιωάννης ο Χρυσόστομος</a:t>
            </a:r>
            <a:endParaRPr lang="el-GR" sz="2000" b="1" dirty="0"/>
          </a:p>
          <a:p>
            <a:endParaRPr lang="el-GR" dirty="0"/>
          </a:p>
          <a:p>
            <a:pPr marL="285750" indent="-285750">
              <a:buFont typeface="Arial"/>
              <a:buChar char="•"/>
            </a:pPr>
            <a:r>
              <a:rPr lang="el-GR" dirty="0" smtClean="0"/>
              <a:t>Γεννήθηκε 345 μ.Χ.</a:t>
            </a:r>
          </a:p>
          <a:p>
            <a:pPr marL="285750" indent="-285750">
              <a:buFont typeface="Arial"/>
              <a:buChar char="•"/>
            </a:pPr>
            <a:r>
              <a:rPr lang="el-GR" dirty="0" smtClean="0"/>
              <a:t>Χριστιανή μητέρα</a:t>
            </a:r>
          </a:p>
          <a:p>
            <a:pPr marL="285750" indent="-285750">
              <a:buFont typeface="Arial"/>
              <a:buChar char="•"/>
            </a:pPr>
            <a:r>
              <a:rPr lang="el-GR" dirty="0" smtClean="0"/>
              <a:t>Σπούδασε στην Αντιόχεια</a:t>
            </a:r>
          </a:p>
          <a:p>
            <a:pPr marL="285750" indent="-285750">
              <a:buFont typeface="Arial"/>
              <a:buChar char="•"/>
            </a:pPr>
            <a:r>
              <a:rPr lang="el-GR" dirty="0" smtClean="0"/>
              <a:t>Πήγε στην έρημο</a:t>
            </a:r>
          </a:p>
          <a:p>
            <a:pPr marL="285750" indent="-285750">
              <a:buFont typeface="Arial"/>
              <a:buChar char="•"/>
            </a:pPr>
            <a:r>
              <a:rPr lang="el-GR" dirty="0" smtClean="0"/>
              <a:t>Χειροτονήθηκε ιερέας</a:t>
            </a:r>
          </a:p>
          <a:p>
            <a:pPr marL="285750" indent="-285750">
              <a:buFont typeface="Arial"/>
              <a:buChar char="•"/>
            </a:pPr>
            <a:r>
              <a:rPr lang="el-GR" dirty="0" smtClean="0"/>
              <a:t>Πατριάρχης Κωνσταντινουπόλεως </a:t>
            </a:r>
          </a:p>
          <a:p>
            <a:pPr marL="285750" indent="-285750">
              <a:buFont typeface="Arial"/>
              <a:buChar char="•"/>
            </a:pPr>
            <a:r>
              <a:rPr lang="el-GR" dirty="0" smtClean="0"/>
              <a:t>Σπουδαίο φιλανθρωπικό έργο (συσσίτια) </a:t>
            </a:r>
          </a:p>
          <a:p>
            <a:pPr marL="285750" indent="-285750">
              <a:buFont typeface="Arial"/>
              <a:buChar char="•"/>
            </a:pPr>
            <a:r>
              <a:rPr lang="el-GR" dirty="0" smtClean="0"/>
              <a:t>Μεγάλο πνευματικό έργο</a:t>
            </a:r>
            <a:endParaRPr lang="el-GR" dirty="0"/>
          </a:p>
          <a:p>
            <a:pPr marL="285750" indent="-285750">
              <a:buFont typeface="Arial"/>
              <a:buChar char="•"/>
            </a:pPr>
            <a:r>
              <a:rPr lang="el-GR" dirty="0" smtClean="0"/>
              <a:t>Πεθαίνει το 407 μ.Χ.</a:t>
            </a:r>
          </a:p>
        </p:txBody>
      </p:sp>
      <p:pic>
        <p:nvPicPr>
          <p:cNvPr id="10" name="Picture 9" descr="ΙωάννηςΧρ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448" y="641877"/>
            <a:ext cx="2294255" cy="2294255"/>
          </a:xfrm>
          <a:prstGeom prst="rect">
            <a:avLst/>
          </a:prstGeom>
        </p:spPr>
      </p:pic>
      <p:sp>
        <p:nvSpPr>
          <p:cNvPr id="13" name="Title 1"/>
          <p:cNvSpPr>
            <a:spLocks noGrp="1"/>
          </p:cNvSpPr>
          <p:nvPr>
            <p:ph type="title"/>
          </p:nvPr>
        </p:nvSpPr>
        <p:spPr>
          <a:xfrm>
            <a:off x="457200" y="-306724"/>
            <a:ext cx="8229600" cy="1143000"/>
          </a:xfrm>
        </p:spPr>
        <p:txBody>
          <a:bodyPr/>
          <a:lstStyle/>
          <a:p>
            <a:r>
              <a:rPr lang="el-GR" b="1" dirty="0" smtClean="0"/>
              <a:t>Οι Τρεις Ιεράρχες</a:t>
            </a:r>
            <a:endParaRPr lang="en-US" b="1" dirty="0"/>
          </a:p>
        </p:txBody>
      </p:sp>
      <p:pic>
        <p:nvPicPr>
          <p:cNvPr id="15" name="Picture 14" descr="Βασίλειος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2" y="616480"/>
            <a:ext cx="2263657" cy="2263657"/>
          </a:xfrm>
          <a:prstGeom prst="rect">
            <a:avLst/>
          </a:prstGeom>
        </p:spPr>
      </p:pic>
      <p:pic>
        <p:nvPicPr>
          <p:cNvPr id="16" name="Picture 15" descr="Γρηγόριος1.jpg"/>
          <p:cNvPicPr>
            <a:picLocks noChangeAspect="1"/>
          </p:cNvPicPr>
          <p:nvPr/>
        </p:nvPicPr>
        <p:blipFill rotWithShape="1">
          <a:blip r:embed="rId4">
            <a:extLst>
              <a:ext uri="{28A0092B-C50C-407E-A947-70E740481C1C}">
                <a14:useLocalDpi xmlns:a14="http://schemas.microsoft.com/office/drawing/2010/main" val="0"/>
              </a:ext>
            </a:extLst>
          </a:blip>
          <a:srcRect b="5632"/>
          <a:stretch/>
        </p:blipFill>
        <p:spPr>
          <a:xfrm>
            <a:off x="3304919" y="642685"/>
            <a:ext cx="2398744" cy="2263657"/>
          </a:xfrm>
          <a:prstGeom prst="rect">
            <a:avLst/>
          </a:prstGeom>
        </p:spPr>
      </p:pic>
      <p:sp>
        <p:nvSpPr>
          <p:cNvPr id="17" name="TextBox 16"/>
          <p:cNvSpPr txBox="1"/>
          <p:nvPr/>
        </p:nvSpPr>
        <p:spPr>
          <a:xfrm>
            <a:off x="186894" y="2998136"/>
            <a:ext cx="2615652" cy="3724097"/>
          </a:xfrm>
          <a:prstGeom prst="rect">
            <a:avLst/>
          </a:prstGeom>
          <a:noFill/>
          <a:ln>
            <a:solidFill>
              <a:schemeClr val="tx1"/>
            </a:solidFill>
          </a:ln>
        </p:spPr>
        <p:txBody>
          <a:bodyPr wrap="square" rtlCol="0">
            <a:spAutoFit/>
          </a:bodyPr>
          <a:lstStyle/>
          <a:p>
            <a:pPr algn="ctr"/>
            <a:r>
              <a:rPr lang="el-GR" sz="2000" b="1" dirty="0" smtClean="0"/>
              <a:t>Βασίλειος ο Μέγας</a:t>
            </a:r>
          </a:p>
          <a:p>
            <a:endParaRPr lang="el-GR" dirty="0"/>
          </a:p>
          <a:p>
            <a:pPr marL="285750" indent="-285750">
              <a:buFont typeface="Arial"/>
              <a:buChar char="•"/>
            </a:pPr>
            <a:r>
              <a:rPr lang="el-GR" dirty="0" smtClean="0"/>
              <a:t>Γεννήθηκε 329 μ.Χ.</a:t>
            </a:r>
          </a:p>
          <a:p>
            <a:pPr marL="285750" indent="-285750">
              <a:buFont typeface="Arial"/>
              <a:buChar char="•"/>
            </a:pPr>
            <a:r>
              <a:rPr lang="el-GR" dirty="0" smtClean="0"/>
              <a:t>Χριστιανοί γονείς</a:t>
            </a:r>
          </a:p>
          <a:p>
            <a:pPr marL="285750" indent="-285750">
              <a:buFont typeface="Arial"/>
              <a:buChar char="•"/>
            </a:pPr>
            <a:r>
              <a:rPr lang="el-GR" dirty="0" smtClean="0"/>
              <a:t>Σπούδασε στην Αθήνα</a:t>
            </a:r>
          </a:p>
          <a:p>
            <a:pPr marL="285750" indent="-285750">
              <a:buFont typeface="Arial"/>
              <a:buChar char="•"/>
            </a:pPr>
            <a:r>
              <a:rPr lang="el-GR" dirty="0" smtClean="0"/>
              <a:t>Πήγε στην έρημο</a:t>
            </a:r>
          </a:p>
          <a:p>
            <a:pPr marL="285750" indent="-285750">
              <a:buFont typeface="Arial"/>
              <a:buChar char="•"/>
            </a:pPr>
            <a:r>
              <a:rPr lang="el-GR" dirty="0" smtClean="0"/>
              <a:t>Χειροτονήθηκε ιερέας</a:t>
            </a:r>
          </a:p>
          <a:p>
            <a:pPr marL="285750" indent="-285750">
              <a:buFont typeface="Arial"/>
              <a:buChar char="•"/>
            </a:pPr>
            <a:r>
              <a:rPr lang="el-GR" dirty="0" smtClean="0"/>
              <a:t>Επίσκοπος Καισάρειας</a:t>
            </a:r>
          </a:p>
          <a:p>
            <a:pPr marL="285750" indent="-285750">
              <a:buFont typeface="Arial"/>
              <a:buChar char="•"/>
            </a:pPr>
            <a:r>
              <a:rPr lang="el-GR" dirty="0" smtClean="0"/>
              <a:t>Ιδρύει τη Βασιλειάδα</a:t>
            </a:r>
          </a:p>
          <a:p>
            <a:pPr marL="285750" indent="-285750">
              <a:buFont typeface="Arial"/>
              <a:buChar char="•"/>
            </a:pPr>
            <a:r>
              <a:rPr lang="el-GR" dirty="0" smtClean="0"/>
              <a:t>Μεγάλο πνευματικό έργο </a:t>
            </a:r>
          </a:p>
          <a:p>
            <a:pPr marL="285750" indent="-285750">
              <a:buFont typeface="Arial"/>
              <a:buChar char="•"/>
            </a:pPr>
            <a:r>
              <a:rPr lang="el-GR" dirty="0" smtClean="0"/>
              <a:t>Πεθαίνει το 378 μ.Χ.</a:t>
            </a:r>
          </a:p>
          <a:p>
            <a:endParaRPr lang="el-GR" dirty="0" smtClean="0"/>
          </a:p>
        </p:txBody>
      </p:sp>
      <p:sp>
        <p:nvSpPr>
          <p:cNvPr id="18" name="TextBox 17"/>
          <p:cNvSpPr txBox="1"/>
          <p:nvPr/>
        </p:nvSpPr>
        <p:spPr>
          <a:xfrm>
            <a:off x="2952267" y="3013435"/>
            <a:ext cx="3030254" cy="3785652"/>
          </a:xfrm>
          <a:prstGeom prst="rect">
            <a:avLst/>
          </a:prstGeom>
          <a:noFill/>
          <a:ln>
            <a:solidFill>
              <a:schemeClr val="tx1"/>
            </a:solidFill>
          </a:ln>
        </p:spPr>
        <p:txBody>
          <a:bodyPr wrap="square" rtlCol="0">
            <a:spAutoFit/>
          </a:bodyPr>
          <a:lstStyle/>
          <a:p>
            <a:pPr algn="ctr"/>
            <a:r>
              <a:rPr lang="el-GR" sz="2400" b="1" dirty="0" smtClean="0"/>
              <a:t>Γ</a:t>
            </a:r>
            <a:r>
              <a:rPr lang="el-GR" sz="2000" b="1" dirty="0" smtClean="0"/>
              <a:t>ρηγόριος ο Θεολόγος</a:t>
            </a:r>
          </a:p>
          <a:p>
            <a:endParaRPr lang="el-GR" dirty="0"/>
          </a:p>
          <a:p>
            <a:pPr marL="285750" indent="-285750">
              <a:buFont typeface="Arial"/>
              <a:buChar char="•"/>
            </a:pPr>
            <a:r>
              <a:rPr lang="el-GR" dirty="0" smtClean="0"/>
              <a:t>Γεννήθηκε 330 μ.Χ.</a:t>
            </a:r>
          </a:p>
          <a:p>
            <a:pPr marL="285750" indent="-285750">
              <a:buFont typeface="Arial"/>
              <a:buChar char="•"/>
            </a:pPr>
            <a:r>
              <a:rPr lang="el-GR" dirty="0" smtClean="0"/>
              <a:t>Χριστιανή μητέρα</a:t>
            </a:r>
          </a:p>
          <a:p>
            <a:pPr marL="285750" indent="-285750">
              <a:buFont typeface="Arial"/>
              <a:buChar char="•"/>
            </a:pPr>
            <a:r>
              <a:rPr lang="el-GR" dirty="0" smtClean="0"/>
              <a:t>Σπούδασε στην Αθήνα</a:t>
            </a:r>
          </a:p>
          <a:p>
            <a:pPr marL="285750" indent="-285750">
              <a:buFont typeface="Arial"/>
              <a:buChar char="•"/>
            </a:pPr>
            <a:r>
              <a:rPr lang="el-GR" dirty="0" smtClean="0"/>
              <a:t>Πήγε στην έρημο</a:t>
            </a:r>
          </a:p>
          <a:p>
            <a:pPr marL="285750" indent="-285750">
              <a:buFont typeface="Arial"/>
              <a:buChar char="•"/>
            </a:pPr>
            <a:r>
              <a:rPr lang="el-GR" dirty="0" smtClean="0"/>
              <a:t>Χειροτονήθηκε</a:t>
            </a:r>
            <a:r>
              <a:rPr lang="en-US" dirty="0" smtClean="0"/>
              <a:t> </a:t>
            </a:r>
            <a:r>
              <a:rPr lang="el-GR" dirty="0" smtClean="0"/>
              <a:t>ιερέας </a:t>
            </a:r>
          </a:p>
          <a:p>
            <a:pPr marL="285750" indent="-285750">
              <a:buFont typeface="Arial"/>
              <a:buChar char="•"/>
            </a:pPr>
            <a:r>
              <a:rPr lang="el-GR" dirty="0" smtClean="0"/>
              <a:t>Πατριάρχης Κωνσταντινουπόλεως</a:t>
            </a:r>
          </a:p>
          <a:p>
            <a:pPr marL="285750" indent="-285750">
              <a:buFont typeface="Arial"/>
              <a:buChar char="•"/>
            </a:pPr>
            <a:r>
              <a:rPr lang="el-GR" dirty="0" smtClean="0"/>
              <a:t>Καταπολεμά τους Αιρετικούς (Αρειανούς)</a:t>
            </a:r>
          </a:p>
          <a:p>
            <a:pPr marL="285750" indent="-285750">
              <a:buFont typeface="Arial"/>
              <a:buChar char="•"/>
            </a:pPr>
            <a:r>
              <a:rPr lang="el-GR" dirty="0" smtClean="0"/>
              <a:t>Μεγάλο πνευματικό έργο </a:t>
            </a:r>
          </a:p>
          <a:p>
            <a:pPr marL="285750" indent="-285750">
              <a:buFont typeface="Arial"/>
              <a:buChar char="•"/>
            </a:pPr>
            <a:r>
              <a:rPr lang="el-GR" dirty="0" smtClean="0"/>
              <a:t>Πεθαίνει το 392 μ.Χ.</a:t>
            </a:r>
          </a:p>
        </p:txBody>
      </p:sp>
    </p:spTree>
    <p:extLst>
      <p:ext uri="{BB962C8B-B14F-4D97-AF65-F5344CB8AC3E}">
        <p14:creationId xmlns:p14="http://schemas.microsoft.com/office/powerpoint/2010/main" val="186195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 calcmode="lin" valueType="num">
                                      <p:cBhvr additive="base">
                                        <p:cTn id="6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ierarxe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167" y="875487"/>
            <a:ext cx="5906018" cy="5906018"/>
          </a:xfrm>
          <a:prstGeom prst="rect">
            <a:avLst/>
          </a:prstGeom>
        </p:spPr>
      </p:pic>
      <p:sp>
        <p:nvSpPr>
          <p:cNvPr id="2" name="Rectangle 1"/>
          <p:cNvSpPr/>
          <p:nvPr/>
        </p:nvSpPr>
        <p:spPr>
          <a:xfrm>
            <a:off x="3687436" y="153193"/>
            <a:ext cx="1954244" cy="707886"/>
          </a:xfrm>
          <a:prstGeom prst="rect">
            <a:avLst/>
          </a:prstGeom>
          <a:noFill/>
        </p:spPr>
        <p:txBody>
          <a:bodyPr wrap="square" lIns="91440" tIns="45720" rIns="91440" bIns="45720">
            <a:spAutoFit/>
          </a:bodyPr>
          <a:lstStyle/>
          <a:p>
            <a:pPr algn="ctr"/>
            <a:r>
              <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Ιωάννης ο</a:t>
            </a:r>
          </a:p>
          <a:p>
            <a:pPr algn="ctr"/>
            <a:r>
              <a:rPr lang="el-GR"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Χρυσόστομος</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2023301" y="153193"/>
            <a:ext cx="1954244" cy="707886"/>
          </a:xfrm>
          <a:prstGeom prst="rect">
            <a:avLst/>
          </a:prstGeom>
          <a:noFill/>
        </p:spPr>
        <p:txBody>
          <a:bodyPr wrap="square" lIns="91440" tIns="45720" rIns="91440" bIns="45720">
            <a:spAutoFit/>
          </a:bodyPr>
          <a:lstStyle/>
          <a:p>
            <a:pPr algn="ctr"/>
            <a:r>
              <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Γρηγόριος </a:t>
            </a:r>
          </a:p>
          <a:p>
            <a:pPr algn="ctr"/>
            <a:r>
              <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ο Θεολόγος</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5543041" y="166906"/>
            <a:ext cx="1954244" cy="707886"/>
          </a:xfrm>
          <a:prstGeom prst="rect">
            <a:avLst/>
          </a:prstGeom>
          <a:noFill/>
        </p:spPr>
        <p:txBody>
          <a:bodyPr wrap="square" lIns="91440" tIns="45720" rIns="91440" bIns="45720">
            <a:spAutoFit/>
          </a:bodyPr>
          <a:lstStyle/>
          <a:p>
            <a:pPr algn="ctr"/>
            <a:r>
              <a:rPr lang="el-GR"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Βασίλειος</a:t>
            </a:r>
          </a:p>
          <a:p>
            <a:pPr algn="ctr"/>
            <a:r>
              <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ο Μέγας</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417851" y="1365071"/>
            <a:ext cx="1015663" cy="4647632"/>
          </a:xfrm>
          <a:prstGeom prst="rect">
            <a:avLst/>
          </a:prstGeom>
          <a:noFill/>
        </p:spPr>
        <p:txBody>
          <a:bodyPr vert="vert270" wrap="square" rtlCol="0" anchor="ctr" anchorCtr="1">
            <a:spAutoFit/>
          </a:bodyPr>
          <a:lstStyle/>
          <a:p>
            <a:pPr algn="ctr"/>
            <a:r>
              <a:rPr lang="el-GR" sz="5400" b="1" dirty="0" smtClean="0"/>
              <a:t>Τρεις Ιεράρχες</a:t>
            </a:r>
            <a:endParaRPr lang="en-US" sz="5400" b="1" dirty="0"/>
          </a:p>
        </p:txBody>
      </p:sp>
    </p:spTree>
    <p:extLst>
      <p:ext uri="{BB962C8B-B14F-4D97-AF65-F5344CB8AC3E}">
        <p14:creationId xmlns:p14="http://schemas.microsoft.com/office/powerpoint/2010/main" val="1134118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man-empire-time-of-christ.jpg"/>
          <p:cNvPicPr>
            <a:picLocks noChangeAspect="1"/>
          </p:cNvPicPr>
          <p:nvPr/>
        </p:nvPicPr>
        <p:blipFill rotWithShape="1">
          <a:blip r:embed="rId2">
            <a:extLst>
              <a:ext uri="{28A0092B-C50C-407E-A947-70E740481C1C}">
                <a14:useLocalDpi xmlns:a14="http://schemas.microsoft.com/office/drawing/2010/main" val="0"/>
              </a:ext>
            </a:extLst>
          </a:blip>
          <a:srcRect l="44166" t="15896" r="1339" b="19957"/>
          <a:stretch/>
        </p:blipFill>
        <p:spPr>
          <a:xfrm>
            <a:off x="0" y="-1"/>
            <a:ext cx="9306722" cy="6858001"/>
          </a:xfrm>
          <a:prstGeom prst="rect">
            <a:avLst/>
          </a:prstGeom>
        </p:spPr>
      </p:pic>
      <p:sp>
        <p:nvSpPr>
          <p:cNvPr id="3" name="Rectangle 2"/>
          <p:cNvSpPr/>
          <p:nvPr/>
        </p:nvSpPr>
        <p:spPr>
          <a:xfrm>
            <a:off x="3142603" y="3304691"/>
            <a:ext cx="1677075" cy="523220"/>
          </a:xfrm>
          <a:prstGeom prst="rect">
            <a:avLst/>
          </a:prstGeom>
          <a:noFill/>
        </p:spPr>
        <p:txBody>
          <a:bodyPr wrap="square" lIns="91440" tIns="45720" rIns="91440" bIns="45720">
            <a:spAutoFit/>
          </a:bodyPr>
          <a:lstStyle/>
          <a:p>
            <a:pPr algn="ct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Αθήνα</a:t>
            </a:r>
            <a:endParaRPr lang="el-G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81343" y="1421665"/>
            <a:ext cx="3141200" cy="523220"/>
          </a:xfrm>
          <a:prstGeom prst="rect">
            <a:avLst/>
          </a:prstGeom>
          <a:noFill/>
        </p:spPr>
        <p:txBody>
          <a:bodyPr wrap="square" lIns="91440" tIns="45720" rIns="91440" bIns="45720">
            <a:spAutoFit/>
          </a:bodyPr>
          <a:lstStyle/>
          <a:p>
            <a:pPr algn="ct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Κωνσταντινούπολη</a:t>
            </a:r>
            <a:endParaRPr lang="el-G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7237174" y="2353099"/>
            <a:ext cx="2197545" cy="523220"/>
          </a:xfrm>
          <a:prstGeom prst="rect">
            <a:avLst/>
          </a:prstGeom>
          <a:noFill/>
        </p:spPr>
        <p:txBody>
          <a:bodyPr wrap="square" lIns="91440" tIns="45720" rIns="91440" bIns="45720">
            <a:spAutoFit/>
          </a:bodyPr>
          <a:lstStyle/>
          <a:p>
            <a:pPr algn="ct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Καππαδοκία</a:t>
            </a:r>
            <a:endParaRPr lang="el-G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7629647" y="3949713"/>
            <a:ext cx="1677075" cy="523220"/>
          </a:xfrm>
          <a:prstGeom prst="rect">
            <a:avLst/>
          </a:prstGeom>
          <a:noFill/>
        </p:spPr>
        <p:txBody>
          <a:bodyPr wrap="square" lIns="91440" tIns="45720" rIns="91440" bIns="45720">
            <a:spAutoFit/>
          </a:bodyPr>
          <a:lstStyle/>
          <a:p>
            <a:pPr algn="ct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Αντιόχεια</a:t>
            </a:r>
            <a:endParaRPr lang="el-G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4207656" y="6306029"/>
            <a:ext cx="2130151" cy="523220"/>
          </a:xfrm>
          <a:prstGeom prst="rect">
            <a:avLst/>
          </a:prstGeom>
          <a:noFill/>
        </p:spPr>
        <p:txBody>
          <a:bodyPr wrap="square" lIns="91440" tIns="45720" rIns="91440" bIns="45720">
            <a:spAutoFit/>
          </a:bodyPr>
          <a:lstStyle/>
          <a:p>
            <a:pPr algn="ct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Αλεξάνδρεια</a:t>
            </a:r>
            <a:endParaRPr lang="el-G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6600156" y="3291235"/>
            <a:ext cx="1936579" cy="523220"/>
          </a:xfrm>
          <a:prstGeom prst="rect">
            <a:avLst/>
          </a:prstGeom>
          <a:noFill/>
        </p:spPr>
        <p:txBody>
          <a:bodyPr wrap="square" lIns="91440" tIns="45720" rIns="91440" bIns="45720">
            <a:spAutoFit/>
          </a:bodyPr>
          <a:lstStyle/>
          <a:p>
            <a:pPr algn="ct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Καισάρεια</a:t>
            </a:r>
            <a:endParaRPr lang="el-G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6000487" y="2722118"/>
            <a:ext cx="1891935" cy="523220"/>
          </a:xfrm>
          <a:prstGeom prst="rect">
            <a:avLst/>
          </a:prstGeom>
          <a:noFill/>
        </p:spPr>
        <p:txBody>
          <a:bodyPr wrap="square" lIns="91440" tIns="45720" rIns="91440" bIns="45720">
            <a:spAutoFit/>
          </a:bodyPr>
          <a:lstStyle/>
          <a:p>
            <a:pPr algn="ct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Ναζιανζό</a:t>
            </a:r>
            <a:endParaRPr lang="el-G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7238023" y="2953130"/>
            <a:ext cx="1936579" cy="523220"/>
          </a:xfrm>
          <a:prstGeom prst="rect">
            <a:avLst/>
          </a:prstGeom>
          <a:noFill/>
        </p:spPr>
        <p:txBody>
          <a:bodyPr wrap="square" lIns="91440" tIns="45720" rIns="91440" bIns="45720">
            <a:spAutoFit/>
          </a:bodyPr>
          <a:lstStyle/>
          <a:p>
            <a:pPr algn="ct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Σάσιμα</a:t>
            </a:r>
            <a:endParaRPr lang="el-G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2425863" y="2275393"/>
            <a:ext cx="1677075" cy="523220"/>
          </a:xfrm>
          <a:prstGeom prst="rect">
            <a:avLst/>
          </a:prstGeom>
          <a:noFill/>
        </p:spPr>
        <p:txBody>
          <a:bodyPr wrap="square" lIns="91440" tIns="45720" rIns="91440" bIns="45720">
            <a:spAutoFit/>
          </a:bodyPr>
          <a:lstStyle/>
          <a:p>
            <a:pPr algn="ct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Δελφοί</a:t>
            </a:r>
            <a:endParaRPr lang="el-G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89781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ierarx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767457" cy="6858000"/>
          </a:xfrm>
          <a:prstGeom prst="rect">
            <a:avLst/>
          </a:prstGeom>
        </p:spPr>
      </p:pic>
      <p:sp>
        <p:nvSpPr>
          <p:cNvPr id="3" name="Rectangle 2"/>
          <p:cNvSpPr/>
          <p:nvPr/>
        </p:nvSpPr>
        <p:spPr>
          <a:xfrm>
            <a:off x="5203217" y="458217"/>
            <a:ext cx="3533405" cy="1754327"/>
          </a:xfrm>
          <a:prstGeom prst="rect">
            <a:avLst/>
          </a:prstGeom>
          <a:noFill/>
        </p:spPr>
        <p:txBody>
          <a:bodyPr wrap="square" lIns="91440" tIns="45720" rIns="91440" bIns="45720">
            <a:spAutoFit/>
          </a:bodyPr>
          <a:lstStyle/>
          <a:p>
            <a:pPr algn="ctr"/>
            <a:r>
              <a:rPr lang="el-G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Οι Τρεις Ιεράρχες</a:t>
            </a:r>
            <a:endParaRPr lang="el-G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5355617" y="2432621"/>
            <a:ext cx="3533405" cy="2862323"/>
          </a:xfrm>
          <a:prstGeom prst="rect">
            <a:avLst/>
          </a:prstGeom>
          <a:noFill/>
        </p:spPr>
        <p:txBody>
          <a:bodyPr wrap="square" rtlCol="0">
            <a:spAutoFit/>
          </a:bodyPr>
          <a:lstStyle/>
          <a:p>
            <a:pPr marL="285750" indent="-285750">
              <a:buFont typeface="Arial"/>
              <a:buChar char="•"/>
            </a:pPr>
            <a:r>
              <a:rPr lang="el-GR" dirty="0"/>
              <a:t>Ξεχώρισαν</a:t>
            </a:r>
            <a:r>
              <a:rPr lang="en-US" dirty="0"/>
              <a:t> </a:t>
            </a:r>
            <a:r>
              <a:rPr lang="el-GR" dirty="0"/>
              <a:t>την ελληνική παιδεία από την εθνική </a:t>
            </a:r>
            <a:r>
              <a:rPr lang="el-GR" dirty="0" smtClean="0"/>
              <a:t>θρησκεία.</a:t>
            </a:r>
          </a:p>
          <a:p>
            <a:pPr marL="285750" indent="-285750">
              <a:buFont typeface="Arial"/>
              <a:buChar char="•"/>
            </a:pPr>
            <a:r>
              <a:rPr lang="el-GR" dirty="0" smtClean="0"/>
              <a:t>Χρησιμοποίησαν την ελληνική γλώσσα.</a:t>
            </a:r>
            <a:endParaRPr lang="el-GR" dirty="0"/>
          </a:p>
          <a:p>
            <a:pPr marL="285750" indent="-285750">
              <a:buFont typeface="Arial"/>
              <a:buChar char="•"/>
            </a:pPr>
            <a:r>
              <a:rPr lang="el-GR" dirty="0"/>
              <a:t>Έδωσαν αξία στην ελληνική παιδεία και </a:t>
            </a:r>
            <a:r>
              <a:rPr lang="el-GR" dirty="0" smtClean="0"/>
              <a:t>επιστήμη.</a:t>
            </a:r>
            <a:endParaRPr lang="el-GR" dirty="0"/>
          </a:p>
          <a:p>
            <a:pPr marL="285750" indent="-285750">
              <a:buFont typeface="Arial"/>
              <a:buChar char="•"/>
            </a:pPr>
            <a:r>
              <a:rPr lang="el-GR" dirty="0" smtClean="0"/>
              <a:t>Πολέμησαν τους αιρετικούς.</a:t>
            </a:r>
          </a:p>
          <a:p>
            <a:pPr marL="285750" indent="-285750">
              <a:buFont typeface="Arial"/>
              <a:buChar char="•"/>
            </a:pPr>
            <a:r>
              <a:rPr lang="el-GR" dirty="0" smtClean="0"/>
              <a:t>Αποτέλεσαν γέφυρα μεταξύ του αρχαίου ελληνικού και του σύγχρονου πολιτισμού. </a:t>
            </a:r>
            <a:endParaRPr lang="en-US" dirty="0"/>
          </a:p>
        </p:txBody>
      </p:sp>
    </p:spTree>
    <p:extLst>
      <p:ext uri="{BB962C8B-B14F-4D97-AF65-F5344CB8AC3E}">
        <p14:creationId xmlns:p14="http://schemas.microsoft.com/office/powerpoint/2010/main" val="16685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μαργαριτα.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30" y="-381100"/>
            <a:ext cx="9780021" cy="7345198"/>
          </a:xfrm>
          <a:prstGeom prst="rect">
            <a:avLst/>
          </a:prstGeom>
        </p:spPr>
      </p:pic>
      <p:sp>
        <p:nvSpPr>
          <p:cNvPr id="5" name="Rectangle 4"/>
          <p:cNvSpPr/>
          <p:nvPr/>
        </p:nvSpPr>
        <p:spPr>
          <a:xfrm>
            <a:off x="1061954" y="2288567"/>
            <a:ext cx="7139148" cy="1938992"/>
          </a:xfrm>
          <a:prstGeom prst="rect">
            <a:avLst/>
          </a:prstGeom>
          <a:solidFill>
            <a:srgbClr val="FFC000">
              <a:alpha val="54902"/>
            </a:srgbClr>
          </a:solidFill>
        </p:spPr>
        <p:txBody>
          <a:bodyPr wrap="square">
            <a:spAutoFit/>
          </a:bodyPr>
          <a:lstStyle/>
          <a:p>
            <a:pPr lvl="1"/>
            <a:r>
              <a:rPr lang="el-GR" sz="2400" b="1" dirty="0"/>
              <a:t>Χαιρόμαστε που ενδιαφέρεσθε για την παιδεία. </a:t>
            </a:r>
            <a:br>
              <a:rPr lang="el-GR" sz="2400" b="1" dirty="0"/>
            </a:br>
            <a:r>
              <a:rPr lang="el-GR" sz="2400" b="1" dirty="0"/>
              <a:t>Η πραγματική παιδεία είναι αγωγή ωφέλιμη για την ψυχή, που την καθαρίζει από ελαττώματα, πολλές φορές με κόπο και πόνο.   </a:t>
            </a:r>
            <a:br>
              <a:rPr lang="el-GR" sz="2400" b="1" dirty="0"/>
            </a:br>
            <a:r>
              <a:rPr lang="el-GR" sz="2400" b="1" dirty="0"/>
              <a:t>Μέγας Βασίλειος</a:t>
            </a:r>
            <a:endParaRPr lang="en-US" sz="2400" b="1" dirty="0"/>
          </a:p>
        </p:txBody>
      </p:sp>
      <p:sp>
        <p:nvSpPr>
          <p:cNvPr id="6" name="Rectangle 5"/>
          <p:cNvSpPr/>
          <p:nvPr/>
        </p:nvSpPr>
        <p:spPr>
          <a:xfrm>
            <a:off x="1076645" y="2287977"/>
            <a:ext cx="7139148" cy="2308324"/>
          </a:xfrm>
          <a:prstGeom prst="rect">
            <a:avLst/>
          </a:prstGeom>
          <a:solidFill>
            <a:srgbClr val="FFC000">
              <a:alpha val="54902"/>
            </a:srgbClr>
          </a:solidFill>
        </p:spPr>
        <p:txBody>
          <a:bodyPr wrap="square">
            <a:spAutoFit/>
          </a:bodyPr>
          <a:lstStyle/>
          <a:p>
            <a:pPr lvl="1"/>
            <a:r>
              <a:rPr lang="el-GR" sz="2400" b="1" dirty="0"/>
              <a:t>Νομίζω ότι όλοι οι φρόνιμοι άνθρωποι ομολογούν πως η παιδεία είναι το πρώτο αγαθό που διαθέτουμε.  Όχι μόνο η Χριστιανική..., αλλά και η εξωτερική μόρφωση την οποία κάποιοι Χριστιανοί από κακή εκτίμηση απορρίπτουν.    </a:t>
            </a:r>
            <a:br>
              <a:rPr lang="el-GR" sz="2400" b="1" dirty="0"/>
            </a:br>
            <a:r>
              <a:rPr lang="el-GR" sz="2400" b="1" dirty="0"/>
              <a:t>Γρηγόριος ο Θεολόγος</a:t>
            </a:r>
            <a:r>
              <a:rPr lang="en-US" sz="2400" b="1" dirty="0"/>
              <a:t> </a:t>
            </a:r>
          </a:p>
        </p:txBody>
      </p:sp>
      <p:sp>
        <p:nvSpPr>
          <p:cNvPr id="7" name="Rectangle 6"/>
          <p:cNvSpPr/>
          <p:nvPr/>
        </p:nvSpPr>
        <p:spPr>
          <a:xfrm>
            <a:off x="907733" y="2287977"/>
            <a:ext cx="7139148" cy="2677656"/>
          </a:xfrm>
          <a:prstGeom prst="rect">
            <a:avLst/>
          </a:prstGeom>
          <a:solidFill>
            <a:srgbClr val="FFC000">
              <a:alpha val="54902"/>
            </a:srgbClr>
          </a:solidFill>
        </p:spPr>
        <p:txBody>
          <a:bodyPr wrap="square">
            <a:spAutoFit/>
          </a:bodyPr>
          <a:lstStyle/>
          <a:p>
            <a:pPr lvl="1"/>
            <a:r>
              <a:rPr lang="el-GR" sz="2400" b="1" dirty="0"/>
              <a:t>Από την τέχνη (της παιδείας) δεν υπάρχει μεγαλύτερη.  Τίποτε δεν συγκρίνεται με το να διαπαιδαγωγήσεις την ψυχή και να διαπλάσεις τη διάνοια ενός νέου.  Χρειάζεται περισσότερη προσοχή και ακρίβεια και από εκείνη που έχουν οι ζωγράφοι και οι γλύπτες.  </a:t>
            </a:r>
            <a:br>
              <a:rPr lang="el-GR" sz="2400" b="1" dirty="0"/>
            </a:br>
            <a:r>
              <a:rPr lang="el-GR" sz="2400" b="1" dirty="0"/>
              <a:t>Ιωάννης ο Χρυσόστομος</a:t>
            </a:r>
            <a:endParaRPr lang="en-US" sz="2400" b="1" dirty="0"/>
          </a:p>
        </p:txBody>
      </p:sp>
      <p:sp>
        <p:nvSpPr>
          <p:cNvPr id="9" name="Rectangle 8"/>
          <p:cNvSpPr/>
          <p:nvPr/>
        </p:nvSpPr>
        <p:spPr>
          <a:xfrm>
            <a:off x="907123" y="2241490"/>
            <a:ext cx="7139148" cy="2308324"/>
          </a:xfrm>
          <a:prstGeom prst="rect">
            <a:avLst/>
          </a:prstGeom>
          <a:solidFill>
            <a:srgbClr val="FFC000">
              <a:alpha val="54902"/>
            </a:srgbClr>
          </a:solidFill>
        </p:spPr>
        <p:txBody>
          <a:bodyPr wrap="square">
            <a:spAutoFit/>
          </a:bodyPr>
          <a:lstStyle/>
          <a:p>
            <a:pPr lvl="1"/>
            <a:r>
              <a:rPr lang="el-GR" sz="2400" b="1" dirty="0"/>
              <a:t>Δεν αρκεί μόνο η ανάγνωση αν δεν προστεθεί και η κατανόηση.   Διότι, όπως ακριβώς αν κάποιος τρέφεται αλλά δεν χωνεύει την τροφή δεν θα ζήσει ποτέ, έτσι και αν κάποιος διαβάζει αλλά δεν καταλαβαίνει τίποτε, δεν θα βρει την αλήθεια.    </a:t>
            </a:r>
            <a:br>
              <a:rPr lang="el-GR" sz="2400" b="1" dirty="0"/>
            </a:br>
            <a:r>
              <a:rPr lang="el-GR" sz="2400" b="1" dirty="0"/>
              <a:t>Ιωάννης ο Χρυσόστομος</a:t>
            </a:r>
            <a:endParaRPr lang="en-US" sz="2400" b="1" dirty="0"/>
          </a:p>
        </p:txBody>
      </p:sp>
      <p:sp>
        <p:nvSpPr>
          <p:cNvPr id="10" name="Rectangle 9"/>
          <p:cNvSpPr/>
          <p:nvPr/>
        </p:nvSpPr>
        <p:spPr>
          <a:xfrm>
            <a:off x="937115" y="2256199"/>
            <a:ext cx="7139148" cy="2677656"/>
          </a:xfrm>
          <a:prstGeom prst="rect">
            <a:avLst/>
          </a:prstGeom>
          <a:solidFill>
            <a:srgbClr val="FFC000">
              <a:alpha val="54902"/>
            </a:srgbClr>
          </a:solidFill>
        </p:spPr>
        <p:txBody>
          <a:bodyPr wrap="square">
            <a:spAutoFit/>
          </a:bodyPr>
          <a:lstStyle/>
          <a:p>
            <a:pPr lvl="1"/>
            <a:r>
              <a:rPr lang="el-GR" sz="2400" b="1" dirty="0"/>
              <a:t>Το θέμα είναι να έχουμε κριτικό πνεύμα ώστε να παίρνουμε ό,τι αξίζει και ωφελεί την ψυχή, να αποφεύγουμε δε ό,τι μας βλάπτει πνευματικά, όπως η μέλισσα επιλέγει τα άνθη, ή όπως πηγαίνουμε στο τριαντάφυλλο αποφεύγοντας το αγκάθι.   </a:t>
            </a:r>
            <a:br>
              <a:rPr lang="el-GR" sz="2400" b="1" dirty="0"/>
            </a:br>
            <a:r>
              <a:rPr lang="el-GR" sz="2400" b="1" dirty="0"/>
              <a:t>Μέγας Βασίλειος</a:t>
            </a:r>
            <a:endParaRPr lang="en-US" sz="2400" b="1" dirty="0"/>
          </a:p>
        </p:txBody>
      </p:sp>
      <p:sp>
        <p:nvSpPr>
          <p:cNvPr id="11" name="Rectangle 10"/>
          <p:cNvSpPr/>
          <p:nvPr/>
        </p:nvSpPr>
        <p:spPr>
          <a:xfrm>
            <a:off x="998319" y="2240900"/>
            <a:ext cx="7139148" cy="1200328"/>
          </a:xfrm>
          <a:prstGeom prst="rect">
            <a:avLst/>
          </a:prstGeom>
          <a:solidFill>
            <a:srgbClr val="FFC000">
              <a:alpha val="54902"/>
            </a:srgbClr>
          </a:solidFill>
        </p:spPr>
        <p:txBody>
          <a:bodyPr wrap="square">
            <a:spAutoFit/>
          </a:bodyPr>
          <a:lstStyle/>
          <a:p>
            <a:pPr lvl="1"/>
            <a:r>
              <a:rPr lang="el-GR" sz="2400" b="1" dirty="0"/>
              <a:t>Δίνουμε προσοχή στη λογοτεχνία που έχει ηθική επίδραση πάνω μας επειδή εξυμνεί την αρετή.    Βασίλειος ο Μέγας</a:t>
            </a:r>
            <a:endParaRPr lang="en-US" sz="2400" b="1" dirty="0"/>
          </a:p>
        </p:txBody>
      </p:sp>
      <p:sp>
        <p:nvSpPr>
          <p:cNvPr id="12" name="Rectangle 11"/>
          <p:cNvSpPr/>
          <p:nvPr/>
        </p:nvSpPr>
        <p:spPr>
          <a:xfrm>
            <a:off x="937115" y="2288567"/>
            <a:ext cx="7139148" cy="1938992"/>
          </a:xfrm>
          <a:prstGeom prst="rect">
            <a:avLst/>
          </a:prstGeom>
          <a:solidFill>
            <a:srgbClr val="FFC000">
              <a:alpha val="54902"/>
            </a:srgbClr>
          </a:solidFill>
        </p:spPr>
        <p:txBody>
          <a:bodyPr wrap="square">
            <a:spAutoFit/>
          </a:bodyPr>
          <a:lstStyle/>
          <a:p>
            <a:pPr lvl="1"/>
            <a:r>
              <a:rPr lang="el-GR" sz="2400" b="1" dirty="0"/>
              <a:t>Αν έχει διδαχθεί κάτι από άλλον να μην το κρύβει σαν να ήταν δική του σκέψη, αλλά να φανερώνει τίνος είναι. Πρώτα να εξετάζει μέσα του τι πρόκειται να πει. </a:t>
            </a:r>
            <a:br>
              <a:rPr lang="el-GR" sz="2400" b="1" dirty="0"/>
            </a:br>
            <a:r>
              <a:rPr lang="el-GR" sz="2400" b="1" dirty="0"/>
              <a:t>Βασίλειος ο Μέγας</a:t>
            </a:r>
            <a:endParaRPr lang="en-US" sz="2400" b="1" dirty="0"/>
          </a:p>
        </p:txBody>
      </p:sp>
      <p:sp>
        <p:nvSpPr>
          <p:cNvPr id="14" name="Rectangle 13"/>
          <p:cNvSpPr/>
          <p:nvPr/>
        </p:nvSpPr>
        <p:spPr>
          <a:xfrm>
            <a:off x="1076645" y="2296928"/>
            <a:ext cx="7139148" cy="1200328"/>
          </a:xfrm>
          <a:prstGeom prst="rect">
            <a:avLst/>
          </a:prstGeom>
          <a:solidFill>
            <a:srgbClr val="FFC000">
              <a:alpha val="54902"/>
            </a:srgbClr>
          </a:solidFill>
        </p:spPr>
        <p:txBody>
          <a:bodyPr wrap="square">
            <a:spAutoFit/>
          </a:bodyPr>
          <a:lstStyle/>
          <a:p>
            <a:pPr lvl="1"/>
            <a:r>
              <a:rPr lang="el-GR" sz="2400" b="1" dirty="0"/>
              <a:t>Η αλήθεια του Θεού είναι ο καρπός του δέντρου, ενώ οι επιστήμες είναι τα φύλλα.       </a:t>
            </a:r>
            <a:br>
              <a:rPr lang="el-GR" sz="2400" b="1" dirty="0"/>
            </a:br>
            <a:r>
              <a:rPr lang="el-GR" sz="2400" b="1" dirty="0"/>
              <a:t>Βασίλειος ο Μέγας</a:t>
            </a:r>
            <a:endParaRPr lang="en-US" sz="2400" b="1" dirty="0"/>
          </a:p>
        </p:txBody>
      </p:sp>
      <p:sp>
        <p:nvSpPr>
          <p:cNvPr id="15" name="Rectangle 14"/>
          <p:cNvSpPr/>
          <p:nvPr/>
        </p:nvSpPr>
        <p:spPr>
          <a:xfrm>
            <a:off x="952416" y="2250441"/>
            <a:ext cx="7139148" cy="1200328"/>
          </a:xfrm>
          <a:prstGeom prst="rect">
            <a:avLst/>
          </a:prstGeom>
          <a:solidFill>
            <a:srgbClr val="FFC000">
              <a:alpha val="54902"/>
            </a:srgbClr>
          </a:solidFill>
        </p:spPr>
        <p:txBody>
          <a:bodyPr wrap="square">
            <a:spAutoFit/>
          </a:bodyPr>
          <a:lstStyle/>
          <a:p>
            <a:pPr lvl="1"/>
            <a:r>
              <a:rPr lang="el-GR" sz="2400" b="1" dirty="0"/>
              <a:t>Αγαπούμε ότι είναι οικείο και συγγενεύει προς την αλήθεια.  </a:t>
            </a:r>
            <a:br>
              <a:rPr lang="el-GR" sz="2400" b="1" dirty="0"/>
            </a:br>
            <a:r>
              <a:rPr lang="el-GR" sz="2400" b="1" dirty="0"/>
              <a:t>Μέγας Βασίλειος</a:t>
            </a:r>
            <a:endParaRPr lang="en-US" sz="2400" b="1" dirty="0"/>
          </a:p>
        </p:txBody>
      </p:sp>
      <p:sp>
        <p:nvSpPr>
          <p:cNvPr id="16" name="Rectangle 15"/>
          <p:cNvSpPr/>
          <p:nvPr/>
        </p:nvSpPr>
        <p:spPr>
          <a:xfrm>
            <a:off x="952416" y="2296928"/>
            <a:ext cx="7139148" cy="1938992"/>
          </a:xfrm>
          <a:prstGeom prst="rect">
            <a:avLst/>
          </a:prstGeom>
          <a:solidFill>
            <a:srgbClr val="FFC000">
              <a:alpha val="54902"/>
            </a:srgbClr>
          </a:solidFill>
        </p:spPr>
        <p:txBody>
          <a:bodyPr wrap="square">
            <a:spAutoFit/>
          </a:bodyPr>
          <a:lstStyle/>
          <a:p>
            <a:pPr lvl="1"/>
            <a:r>
              <a:rPr lang="el-GR" sz="2400" b="1" dirty="0"/>
              <a:t>Οι Απόστολοι δεν μας τα παρέδιδαν όλα με επιστολή.  Πολλά τα παρέδιναν άγραφα. Είναι και αυτά εξίσου με εκείνα αξιόπιστα. Επομένως, και την παράδοση να τη θεωρούμε αξιόπιστη.      </a:t>
            </a:r>
            <a:br>
              <a:rPr lang="el-GR" sz="2400" b="1" dirty="0"/>
            </a:br>
            <a:r>
              <a:rPr lang="el-GR" sz="2400" b="1" dirty="0"/>
              <a:t>Ιωάννης ο Χρυσόστομος</a:t>
            </a:r>
            <a:endParaRPr lang="en-US" sz="2400" b="1" dirty="0"/>
          </a:p>
        </p:txBody>
      </p:sp>
      <p:sp>
        <p:nvSpPr>
          <p:cNvPr id="17" name="Rectangle 16"/>
          <p:cNvSpPr/>
          <p:nvPr/>
        </p:nvSpPr>
        <p:spPr>
          <a:xfrm>
            <a:off x="1061954" y="2095661"/>
            <a:ext cx="7139148" cy="1938992"/>
          </a:xfrm>
          <a:prstGeom prst="rect">
            <a:avLst/>
          </a:prstGeom>
          <a:solidFill>
            <a:srgbClr val="FFC000">
              <a:alpha val="54902"/>
            </a:srgbClr>
          </a:solidFill>
        </p:spPr>
        <p:txBody>
          <a:bodyPr wrap="square">
            <a:spAutoFit/>
          </a:bodyPr>
          <a:lstStyle/>
          <a:p>
            <a:pPr lvl="1"/>
            <a:r>
              <a:rPr lang="el-GR" sz="2400" b="1" dirty="0"/>
              <a:t>Δυστυχώς οι περισσότεροι κουράζονται από την δυσκολία των πραγμάτων και δεν αναμένουν την ωφέλεια από την έκβαση... αργότερα όμως αποφέρει η προσπάθεια καρπό ... </a:t>
            </a:r>
            <a:br>
              <a:rPr lang="el-GR" sz="2400" b="1" dirty="0"/>
            </a:br>
            <a:r>
              <a:rPr lang="el-GR" sz="2400" b="1" dirty="0"/>
              <a:t>Βασίλειος ο Μέγας</a:t>
            </a:r>
            <a:endParaRPr lang="en-US" sz="2400" b="1" dirty="0"/>
          </a:p>
        </p:txBody>
      </p:sp>
      <p:sp>
        <p:nvSpPr>
          <p:cNvPr id="18" name="Rectangle 17"/>
          <p:cNvSpPr/>
          <p:nvPr/>
        </p:nvSpPr>
        <p:spPr>
          <a:xfrm>
            <a:off x="998319" y="2281238"/>
            <a:ext cx="7139148" cy="830997"/>
          </a:xfrm>
          <a:prstGeom prst="rect">
            <a:avLst/>
          </a:prstGeom>
          <a:solidFill>
            <a:srgbClr val="FFC000">
              <a:alpha val="54902"/>
            </a:srgbClr>
          </a:solidFill>
        </p:spPr>
        <p:txBody>
          <a:bodyPr wrap="square">
            <a:spAutoFit/>
          </a:bodyPr>
          <a:lstStyle/>
          <a:p>
            <a:pPr lvl="1"/>
            <a:r>
              <a:rPr lang="el-GR" sz="2400" b="1" dirty="0"/>
              <a:t>Ο κόπος είναι βαρύς όταν είναι μάταιος.  </a:t>
            </a:r>
            <a:br>
              <a:rPr lang="el-GR" sz="2400" b="1" dirty="0"/>
            </a:br>
            <a:r>
              <a:rPr lang="el-GR" sz="2400" b="1" dirty="0"/>
              <a:t>Ιωάννης ο </a:t>
            </a:r>
            <a:r>
              <a:rPr lang="el-GR" sz="2400" b="1" dirty="0" smtClean="0"/>
              <a:t>Χρυσόστομος</a:t>
            </a:r>
            <a:endParaRPr lang="en-US" sz="2400" b="1" dirty="0"/>
          </a:p>
        </p:txBody>
      </p:sp>
      <p:sp>
        <p:nvSpPr>
          <p:cNvPr id="19" name="Rectangle 18"/>
          <p:cNvSpPr/>
          <p:nvPr/>
        </p:nvSpPr>
        <p:spPr>
          <a:xfrm>
            <a:off x="952416" y="2237230"/>
            <a:ext cx="7139148" cy="1569660"/>
          </a:xfrm>
          <a:prstGeom prst="rect">
            <a:avLst/>
          </a:prstGeom>
          <a:solidFill>
            <a:srgbClr val="FFC000">
              <a:alpha val="54902"/>
            </a:srgbClr>
          </a:solidFill>
        </p:spPr>
        <p:txBody>
          <a:bodyPr wrap="square">
            <a:spAutoFit/>
          </a:bodyPr>
          <a:lstStyle/>
          <a:p>
            <a:pPr lvl="1"/>
            <a:r>
              <a:rPr lang="el-GR" sz="2400" b="1" dirty="0"/>
              <a:t>Η παιδαγωγία είναι σκληρή αλλά έχει καρπούς γλυκείς, όπως από τον τραχύ κορμό του δένδρου βγαίνει γλυκό φρούτο. </a:t>
            </a:r>
            <a:br>
              <a:rPr lang="el-GR" sz="2400" b="1" dirty="0"/>
            </a:br>
            <a:r>
              <a:rPr lang="el-GR" sz="2400" b="1" dirty="0"/>
              <a:t>Ιωάννης ο Χρυσόστομος</a:t>
            </a:r>
            <a:endParaRPr lang="en-US" sz="2400" dirty="0"/>
          </a:p>
        </p:txBody>
      </p:sp>
      <p:sp>
        <p:nvSpPr>
          <p:cNvPr id="22" name="Rectangle 21"/>
          <p:cNvSpPr/>
          <p:nvPr/>
        </p:nvSpPr>
        <p:spPr>
          <a:xfrm>
            <a:off x="998319" y="2296928"/>
            <a:ext cx="7139148" cy="1200328"/>
          </a:xfrm>
          <a:prstGeom prst="rect">
            <a:avLst/>
          </a:prstGeom>
          <a:solidFill>
            <a:srgbClr val="FFC000">
              <a:alpha val="54902"/>
            </a:srgbClr>
          </a:solidFill>
        </p:spPr>
        <p:txBody>
          <a:bodyPr wrap="square">
            <a:spAutoFit/>
          </a:bodyPr>
          <a:lstStyle/>
          <a:p>
            <a:pPr lvl="1"/>
            <a:r>
              <a:rPr lang="el-GR" sz="2400" b="1" dirty="0"/>
              <a:t>Άριστος άνθρωπος είναι όποιος μοναχός του ξεχωρίζει το σωστό. </a:t>
            </a:r>
            <a:br>
              <a:rPr lang="el-GR" sz="2400" b="1" dirty="0"/>
            </a:br>
            <a:r>
              <a:rPr lang="el-GR" sz="2400" b="1" dirty="0"/>
              <a:t>Μέγας Βασίλειος</a:t>
            </a:r>
            <a:endParaRPr lang="en-US" sz="2400" dirty="0"/>
          </a:p>
        </p:txBody>
      </p:sp>
      <p:sp>
        <p:nvSpPr>
          <p:cNvPr id="23" name="Rectangle 22"/>
          <p:cNvSpPr/>
          <p:nvPr/>
        </p:nvSpPr>
        <p:spPr>
          <a:xfrm>
            <a:off x="998319" y="2281238"/>
            <a:ext cx="7139148" cy="1938992"/>
          </a:xfrm>
          <a:prstGeom prst="rect">
            <a:avLst/>
          </a:prstGeom>
          <a:solidFill>
            <a:srgbClr val="FFC000">
              <a:alpha val="54902"/>
            </a:srgbClr>
          </a:solidFill>
        </p:spPr>
        <p:txBody>
          <a:bodyPr wrap="square">
            <a:spAutoFit/>
          </a:bodyPr>
          <a:lstStyle/>
          <a:p>
            <a:pPr lvl="1"/>
            <a:r>
              <a:rPr lang="el-GR" sz="2400" b="1" dirty="0"/>
              <a:t>Ας είναι κοινό σχολείο σε όλους και υπόδειγμα αρετής η λαμπρότητα του βίου [τ]ου, η οποία πρέπει να βρίσκεται μπροστά σε όλους σαν αρχέτυπη εικόνα ...  </a:t>
            </a:r>
            <a:br>
              <a:rPr lang="el-GR" sz="2400" b="1" dirty="0"/>
            </a:br>
            <a:r>
              <a:rPr lang="el-GR" sz="2400" b="1" dirty="0"/>
              <a:t>Ιωάννης ο Χρυσόστομος</a:t>
            </a:r>
            <a:endParaRPr lang="en-US" sz="2400" dirty="0"/>
          </a:p>
        </p:txBody>
      </p:sp>
      <p:sp>
        <p:nvSpPr>
          <p:cNvPr id="25" name="Rectangle 24"/>
          <p:cNvSpPr/>
          <p:nvPr/>
        </p:nvSpPr>
        <p:spPr>
          <a:xfrm>
            <a:off x="1076645" y="1867898"/>
            <a:ext cx="7139148" cy="1938992"/>
          </a:xfrm>
          <a:prstGeom prst="rect">
            <a:avLst/>
          </a:prstGeom>
          <a:solidFill>
            <a:srgbClr val="FFC000">
              <a:alpha val="54902"/>
            </a:srgbClr>
          </a:solidFill>
        </p:spPr>
        <p:txBody>
          <a:bodyPr wrap="square">
            <a:spAutoFit/>
          </a:bodyPr>
          <a:lstStyle/>
          <a:p>
            <a:pPr lvl="1"/>
            <a:r>
              <a:rPr lang="el-GR" sz="2400" b="1" dirty="0"/>
              <a:t>[Μιας εικόνας που] έχοντας όλα τα καλά μέσα της και δίνοντας με μεγάλη ευκολία τα παραδείγματα σ’ εκείνους που θέλουν να αποτυπώσουν μέσα τους κάποιο από τα καλά που έχει. ...  </a:t>
            </a:r>
            <a:br>
              <a:rPr lang="el-GR" sz="2400" b="1" dirty="0"/>
            </a:br>
            <a:r>
              <a:rPr lang="el-GR" sz="2400" b="1" dirty="0"/>
              <a:t>Ιωάννης ο Χρυσόστομος</a:t>
            </a:r>
            <a:endParaRPr lang="en-US" sz="2400" dirty="0"/>
          </a:p>
        </p:txBody>
      </p:sp>
      <p:sp>
        <p:nvSpPr>
          <p:cNvPr id="26" name="Rectangle 25"/>
          <p:cNvSpPr/>
          <p:nvPr/>
        </p:nvSpPr>
        <p:spPr>
          <a:xfrm>
            <a:off x="998319" y="2242903"/>
            <a:ext cx="7139148" cy="1938992"/>
          </a:xfrm>
          <a:prstGeom prst="rect">
            <a:avLst/>
          </a:prstGeom>
          <a:solidFill>
            <a:srgbClr val="FFC000">
              <a:alpha val="54902"/>
            </a:srgbClr>
          </a:solidFill>
        </p:spPr>
        <p:txBody>
          <a:bodyPr wrap="square">
            <a:spAutoFit/>
          </a:bodyPr>
          <a:lstStyle/>
          <a:p>
            <a:pPr lvl="1"/>
            <a:r>
              <a:rPr lang="el-GR" sz="2400" b="1" dirty="0"/>
              <a:t>Εκείνος που εφαρμόζει πρώτος εκείνα που συμβουλεύει στους άλλους, με την έμπρακτη τήρηση της συμβουλής πείθει περισσότερο απ’ όλα τον ακροατή.   </a:t>
            </a:r>
            <a:br>
              <a:rPr lang="el-GR" sz="2400" b="1" dirty="0"/>
            </a:br>
            <a:r>
              <a:rPr lang="el-GR" sz="2400" b="1" dirty="0"/>
              <a:t>Ιωάννης ο Χρυσόστομος</a:t>
            </a:r>
            <a:endParaRPr lang="en-US" sz="2400" dirty="0"/>
          </a:p>
        </p:txBody>
      </p:sp>
      <p:sp>
        <p:nvSpPr>
          <p:cNvPr id="27" name="Rectangle 26"/>
          <p:cNvSpPr/>
          <p:nvPr/>
        </p:nvSpPr>
        <p:spPr>
          <a:xfrm>
            <a:off x="1061954" y="2320882"/>
            <a:ext cx="7139148" cy="1938992"/>
          </a:xfrm>
          <a:prstGeom prst="rect">
            <a:avLst/>
          </a:prstGeom>
          <a:solidFill>
            <a:srgbClr val="FFC000">
              <a:alpha val="54902"/>
            </a:srgbClr>
          </a:solidFill>
        </p:spPr>
        <p:txBody>
          <a:bodyPr wrap="square">
            <a:spAutoFit/>
          </a:bodyPr>
          <a:lstStyle/>
          <a:p>
            <a:pPr lvl="1"/>
            <a:r>
              <a:rPr lang="el-GR" sz="2400" b="1" dirty="0"/>
              <a:t>Κανείς από όσους ασκούν χειρωνακτικό επάγγελμα να μην ντρέπεται, αλλά να ντρέπονται όσοι τρέφονται άδικα και μένουν αργοί και χρησιμοποιούν πολλούς υπηρέτες.   </a:t>
            </a:r>
            <a:br>
              <a:rPr lang="el-GR" sz="2400" b="1" dirty="0"/>
            </a:br>
            <a:r>
              <a:rPr lang="el-GR" sz="2400" b="1" dirty="0"/>
              <a:t>Ιωάννης ο Χρυσόστομος</a:t>
            </a:r>
            <a:endParaRPr lang="en-US" sz="2400" dirty="0"/>
          </a:p>
        </p:txBody>
      </p:sp>
      <p:sp>
        <p:nvSpPr>
          <p:cNvPr id="28" name="Rectangle 27"/>
          <p:cNvSpPr/>
          <p:nvPr/>
        </p:nvSpPr>
        <p:spPr>
          <a:xfrm>
            <a:off x="907123" y="2241490"/>
            <a:ext cx="7139148" cy="1200328"/>
          </a:xfrm>
          <a:prstGeom prst="rect">
            <a:avLst/>
          </a:prstGeom>
          <a:solidFill>
            <a:srgbClr val="FFC000">
              <a:alpha val="54902"/>
            </a:srgbClr>
          </a:solidFill>
        </p:spPr>
        <p:txBody>
          <a:bodyPr wrap="square">
            <a:spAutoFit/>
          </a:bodyPr>
          <a:lstStyle/>
          <a:p>
            <a:pPr lvl="1"/>
            <a:r>
              <a:rPr lang="el-GR" sz="2400" b="1" dirty="0"/>
              <a:t>Το να τρέφεται κάποιος πάντοτε εργαζόμενος αποτελεί είδος φιλοσοφημένης ζωής.   </a:t>
            </a:r>
            <a:br>
              <a:rPr lang="el-GR" sz="2400" b="1" dirty="0"/>
            </a:br>
            <a:r>
              <a:rPr lang="el-GR" sz="2400" b="1" dirty="0"/>
              <a:t>Ιωάννης ο Χρυσόστομος</a:t>
            </a:r>
            <a:endParaRPr lang="en-US" sz="2400" dirty="0"/>
          </a:p>
        </p:txBody>
      </p:sp>
      <p:sp>
        <p:nvSpPr>
          <p:cNvPr id="29" name="Rectangle 28"/>
          <p:cNvSpPr/>
          <p:nvPr/>
        </p:nvSpPr>
        <p:spPr>
          <a:xfrm>
            <a:off x="998319" y="2335811"/>
            <a:ext cx="7139148" cy="1200328"/>
          </a:xfrm>
          <a:prstGeom prst="rect">
            <a:avLst/>
          </a:prstGeom>
          <a:solidFill>
            <a:srgbClr val="FFC000">
              <a:alpha val="54902"/>
            </a:srgbClr>
          </a:solidFill>
        </p:spPr>
        <p:txBody>
          <a:bodyPr wrap="square">
            <a:spAutoFit/>
          </a:bodyPr>
          <a:lstStyle/>
          <a:p>
            <a:pPr lvl="1"/>
            <a:r>
              <a:rPr lang="el-GR" sz="2400" b="1" dirty="0"/>
              <a:t>Οι ψυχές των ανθρώπων [που εργάζονται] είναι καθαρότερες και οι διάνοιές τους πιο ρωμαλέες.  </a:t>
            </a:r>
            <a:br>
              <a:rPr lang="el-GR" sz="2400" b="1" dirty="0"/>
            </a:br>
            <a:r>
              <a:rPr lang="el-GR" sz="2400" b="1" dirty="0"/>
              <a:t>Ιωάννης ο Χρυσόστομος</a:t>
            </a:r>
            <a:endParaRPr lang="en-US" sz="2400" dirty="0"/>
          </a:p>
        </p:txBody>
      </p:sp>
      <p:sp>
        <p:nvSpPr>
          <p:cNvPr id="30" name="Rectangle 29"/>
          <p:cNvSpPr/>
          <p:nvPr/>
        </p:nvSpPr>
        <p:spPr>
          <a:xfrm>
            <a:off x="952416" y="2235298"/>
            <a:ext cx="7139148" cy="1569660"/>
          </a:xfrm>
          <a:prstGeom prst="rect">
            <a:avLst/>
          </a:prstGeom>
          <a:solidFill>
            <a:srgbClr val="FFC000">
              <a:alpha val="54902"/>
            </a:srgbClr>
          </a:solidFill>
        </p:spPr>
        <p:txBody>
          <a:bodyPr wrap="square">
            <a:spAutoFit/>
          </a:bodyPr>
          <a:lstStyle/>
          <a:p>
            <a:pPr lvl="1"/>
            <a:r>
              <a:rPr lang="el-GR" sz="2400" b="1" dirty="0"/>
              <a:t>Ο καθένας πρέπει να προσέχει τη δική του εργασία και να τη φροντίζει με ζήλο και προθυμία και επιμέλεια, σαν να την εποπτεύει ο Θεός. </a:t>
            </a:r>
            <a:br>
              <a:rPr lang="el-GR" sz="2400" b="1" dirty="0"/>
            </a:br>
            <a:r>
              <a:rPr lang="el-GR" sz="2400" b="1" dirty="0"/>
              <a:t>Ιωάννης ο Χρυσόστομος</a:t>
            </a:r>
            <a:endParaRPr lang="en-US" sz="2400" dirty="0"/>
          </a:p>
        </p:txBody>
      </p:sp>
      <p:sp>
        <p:nvSpPr>
          <p:cNvPr id="2" name="Rectangle 1"/>
          <p:cNvSpPr/>
          <p:nvPr/>
        </p:nvSpPr>
        <p:spPr>
          <a:xfrm>
            <a:off x="799410" y="2235298"/>
            <a:ext cx="7292154" cy="2308324"/>
          </a:xfrm>
          <a:prstGeom prst="rect">
            <a:avLst/>
          </a:prstGeom>
          <a:solidFill>
            <a:srgbClr val="FFC000">
              <a:alpha val="54902"/>
            </a:srgbClr>
          </a:solidFill>
        </p:spPr>
        <p:txBody>
          <a:bodyPr wrap="square">
            <a:spAutoFit/>
          </a:bodyPr>
          <a:lstStyle/>
          <a:p>
            <a:pPr lvl="1"/>
            <a:r>
              <a:rPr lang="el-GR" sz="2400" b="1" dirty="0"/>
              <a:t>Κρατούμε όμως την έρευνα γύρω από τον άνθρωπο και τη φύση, γύρω από την ψυχή και τις θεϊκές πραγματικότητες.   Δεχόμαστε ό,τι αφορά στην έρευνα και στη θεωρία.   Απορρίπτουμε ό,τι οδηγεί ... στην πλάνη ... (στο ψέμα).     </a:t>
            </a:r>
            <a:br>
              <a:rPr lang="el-GR" sz="2400" b="1" dirty="0"/>
            </a:br>
            <a:r>
              <a:rPr lang="el-GR" sz="2400" b="1" dirty="0"/>
              <a:t>Γρηγόριος ο Θεολόγος</a:t>
            </a:r>
            <a:endParaRPr lang="en-US" sz="2400" b="1" dirty="0"/>
          </a:p>
        </p:txBody>
      </p:sp>
      <p:sp>
        <p:nvSpPr>
          <p:cNvPr id="3" name="Rectangle 2"/>
          <p:cNvSpPr/>
          <p:nvPr/>
        </p:nvSpPr>
        <p:spPr>
          <a:xfrm>
            <a:off x="1076645" y="2142739"/>
            <a:ext cx="7383957" cy="1938992"/>
          </a:xfrm>
          <a:prstGeom prst="rect">
            <a:avLst/>
          </a:prstGeom>
          <a:solidFill>
            <a:srgbClr val="FFC000">
              <a:alpha val="54902"/>
            </a:srgbClr>
          </a:solidFill>
        </p:spPr>
        <p:txBody>
          <a:bodyPr wrap="square">
            <a:spAutoFit/>
          </a:bodyPr>
          <a:lstStyle/>
          <a:p>
            <a:pPr lvl="1"/>
            <a:r>
              <a:rPr lang="el-GR" sz="2400" b="1" dirty="0"/>
              <a:t>Χρειάζεται ο νέος να μάθει να ρωτά χωρίς εριστικότητα και να απαντά χωρίς υπεροψία.  Να μη διακόπτει τον συνομιλητή του, ούτε να παρεμβάλλει τα δικά του λόγια επιδεικτικά.     </a:t>
            </a:r>
            <a:br>
              <a:rPr lang="el-GR" sz="2400" b="1" dirty="0"/>
            </a:br>
            <a:r>
              <a:rPr lang="el-GR" sz="2400" b="1" dirty="0"/>
              <a:t>Βασίλειος ο Μέγας</a:t>
            </a:r>
            <a:endParaRPr lang="en-US" sz="2400" b="1" dirty="0"/>
          </a:p>
        </p:txBody>
      </p:sp>
    </p:spTree>
    <p:extLst>
      <p:ext uri="{BB962C8B-B14F-4D97-AF65-F5344CB8AC3E}">
        <p14:creationId xmlns:p14="http://schemas.microsoft.com/office/powerpoint/2010/main" val="24844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5"/>
                                        </p:tgtEl>
                                        <p:attrNameLst>
                                          <p:attrName>ppt_w</p:attrName>
                                        </p:attrNameLst>
                                      </p:cBhvr>
                                      <p:tavLst>
                                        <p:tav tm="0">
                                          <p:val>
                                            <p:strVal val="ppt_w"/>
                                          </p:val>
                                        </p:tav>
                                        <p:tav tm="100000">
                                          <p:val>
                                            <p:fltVal val="0"/>
                                          </p:val>
                                        </p:tav>
                                      </p:tavLst>
                                    </p:anim>
                                    <p:anim calcmode="lin" valueType="num">
                                      <p:cBhvr>
                                        <p:cTn id="15" dur="1000"/>
                                        <p:tgtEl>
                                          <p:spTgt spid="5"/>
                                        </p:tgtEl>
                                        <p:attrNameLst>
                                          <p:attrName>ppt_h</p:attrName>
                                        </p:attrNameLst>
                                      </p:cBhvr>
                                      <p:tavLst>
                                        <p:tav tm="0">
                                          <p:val>
                                            <p:strVal val="ppt_h"/>
                                          </p:val>
                                        </p:tav>
                                        <p:tav tm="100000">
                                          <p:val>
                                            <p:fltVal val="0"/>
                                          </p:val>
                                        </p:tav>
                                      </p:tavLst>
                                    </p:anim>
                                    <p:anim calcmode="lin" valueType="num">
                                      <p:cBhvr>
                                        <p:cTn id="16" dur="1000"/>
                                        <p:tgtEl>
                                          <p:spTgt spid="5"/>
                                        </p:tgtEl>
                                        <p:attrNameLst>
                                          <p:attrName>style.rotation</p:attrName>
                                        </p:attrNameLst>
                                      </p:cBhvr>
                                      <p:tavLst>
                                        <p:tav tm="0">
                                          <p:val>
                                            <p:fltVal val="0"/>
                                          </p:val>
                                        </p:tav>
                                        <p:tav tm="100000">
                                          <p:val>
                                            <p:fltVal val="90"/>
                                          </p:val>
                                        </p:tav>
                                      </p:tavLst>
                                    </p:anim>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1" nodeType="clickEffect">
                                  <p:stCondLst>
                                    <p:cond delay="0"/>
                                  </p:stCondLst>
                                  <p:childTnLst>
                                    <p:anim calcmode="lin" valueType="num">
                                      <p:cBhvr>
                                        <p:cTn id="30" dur="1000"/>
                                        <p:tgtEl>
                                          <p:spTgt spid="6"/>
                                        </p:tgtEl>
                                        <p:attrNameLst>
                                          <p:attrName>ppt_w</p:attrName>
                                        </p:attrNameLst>
                                      </p:cBhvr>
                                      <p:tavLst>
                                        <p:tav tm="0">
                                          <p:val>
                                            <p:strVal val="ppt_w"/>
                                          </p:val>
                                        </p:tav>
                                        <p:tav tm="100000">
                                          <p:val>
                                            <p:fltVal val="0"/>
                                          </p:val>
                                        </p:tav>
                                      </p:tavLst>
                                    </p:anim>
                                    <p:anim calcmode="lin" valueType="num">
                                      <p:cBhvr>
                                        <p:cTn id="31" dur="1000"/>
                                        <p:tgtEl>
                                          <p:spTgt spid="6"/>
                                        </p:tgtEl>
                                        <p:attrNameLst>
                                          <p:attrName>ppt_h</p:attrName>
                                        </p:attrNameLst>
                                      </p:cBhvr>
                                      <p:tavLst>
                                        <p:tav tm="0">
                                          <p:val>
                                            <p:strVal val="ppt_h"/>
                                          </p:val>
                                        </p:tav>
                                        <p:tav tm="100000">
                                          <p:val>
                                            <p:fltVal val="0"/>
                                          </p:val>
                                        </p:tav>
                                      </p:tavLst>
                                    </p:anim>
                                    <p:anim calcmode="lin" valueType="num">
                                      <p:cBhvr>
                                        <p:cTn id="32" dur="1000"/>
                                        <p:tgtEl>
                                          <p:spTgt spid="6"/>
                                        </p:tgtEl>
                                        <p:attrNameLst>
                                          <p:attrName>style.rotation</p:attrName>
                                        </p:attrNameLst>
                                      </p:cBhvr>
                                      <p:tavLst>
                                        <p:tav tm="0">
                                          <p:val>
                                            <p:fltVal val="0"/>
                                          </p:val>
                                        </p:tav>
                                        <p:tav tm="100000">
                                          <p:val>
                                            <p:fltVal val="90"/>
                                          </p:val>
                                        </p:tav>
                                      </p:tavLst>
                                    </p:anim>
                                    <p:animEffect transition="out" filter="fade">
                                      <p:cBhvr>
                                        <p:cTn id="33" dur="1000"/>
                                        <p:tgtEl>
                                          <p:spTgt spid="6"/>
                                        </p:tgtEl>
                                      </p:cBhvr>
                                    </p:animEffect>
                                    <p:set>
                                      <p:cBhvr>
                                        <p:cTn id="34" dur="1" fill="hold">
                                          <p:stCondLst>
                                            <p:cond delay="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grpId="1" nodeType="clickEffect">
                                  <p:stCondLst>
                                    <p:cond delay="0"/>
                                  </p:stCondLst>
                                  <p:childTnLst>
                                    <p:anim calcmode="lin" valueType="num">
                                      <p:cBhvr>
                                        <p:cTn id="46" dur="1000"/>
                                        <p:tgtEl>
                                          <p:spTgt spid="7"/>
                                        </p:tgtEl>
                                        <p:attrNameLst>
                                          <p:attrName>ppt_w</p:attrName>
                                        </p:attrNameLst>
                                      </p:cBhvr>
                                      <p:tavLst>
                                        <p:tav tm="0">
                                          <p:val>
                                            <p:strVal val="ppt_w"/>
                                          </p:val>
                                        </p:tav>
                                        <p:tav tm="100000">
                                          <p:val>
                                            <p:fltVal val="0"/>
                                          </p:val>
                                        </p:tav>
                                      </p:tavLst>
                                    </p:anim>
                                    <p:anim calcmode="lin" valueType="num">
                                      <p:cBhvr>
                                        <p:cTn id="47" dur="1000"/>
                                        <p:tgtEl>
                                          <p:spTgt spid="7"/>
                                        </p:tgtEl>
                                        <p:attrNameLst>
                                          <p:attrName>ppt_h</p:attrName>
                                        </p:attrNameLst>
                                      </p:cBhvr>
                                      <p:tavLst>
                                        <p:tav tm="0">
                                          <p:val>
                                            <p:strVal val="ppt_h"/>
                                          </p:val>
                                        </p:tav>
                                        <p:tav tm="100000">
                                          <p:val>
                                            <p:fltVal val="0"/>
                                          </p:val>
                                        </p:tav>
                                      </p:tavLst>
                                    </p:anim>
                                    <p:anim calcmode="lin" valueType="num">
                                      <p:cBhvr>
                                        <p:cTn id="48" dur="1000"/>
                                        <p:tgtEl>
                                          <p:spTgt spid="7"/>
                                        </p:tgtEl>
                                        <p:attrNameLst>
                                          <p:attrName>style.rotation</p:attrName>
                                        </p:attrNameLst>
                                      </p:cBhvr>
                                      <p:tavLst>
                                        <p:tav tm="0">
                                          <p:val>
                                            <p:fltVal val="0"/>
                                          </p:val>
                                        </p:tav>
                                        <p:tav tm="100000">
                                          <p:val>
                                            <p:fltVal val="90"/>
                                          </p:val>
                                        </p:tav>
                                      </p:tavLst>
                                    </p:anim>
                                    <p:animEffect transition="out" filter="fade">
                                      <p:cBhvr>
                                        <p:cTn id="49" dur="1000"/>
                                        <p:tgtEl>
                                          <p:spTgt spid="7"/>
                                        </p:tgtEl>
                                      </p:cBhvr>
                                    </p:animEffect>
                                    <p:set>
                                      <p:cBhvr>
                                        <p:cTn id="50" dur="1" fill="hold">
                                          <p:stCondLst>
                                            <p:cond delay="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xit" presetSubtype="0" fill="hold" grpId="1" nodeType="clickEffect">
                                  <p:stCondLst>
                                    <p:cond delay="0"/>
                                  </p:stCondLst>
                                  <p:childTnLst>
                                    <p:anim calcmode="lin" valueType="num">
                                      <p:cBhvr>
                                        <p:cTn id="62" dur="1000"/>
                                        <p:tgtEl>
                                          <p:spTgt spid="9"/>
                                        </p:tgtEl>
                                        <p:attrNameLst>
                                          <p:attrName>ppt_w</p:attrName>
                                        </p:attrNameLst>
                                      </p:cBhvr>
                                      <p:tavLst>
                                        <p:tav tm="0">
                                          <p:val>
                                            <p:strVal val="ppt_w"/>
                                          </p:val>
                                        </p:tav>
                                        <p:tav tm="100000">
                                          <p:val>
                                            <p:fltVal val="0"/>
                                          </p:val>
                                        </p:tav>
                                      </p:tavLst>
                                    </p:anim>
                                    <p:anim calcmode="lin" valueType="num">
                                      <p:cBhvr>
                                        <p:cTn id="63" dur="1000"/>
                                        <p:tgtEl>
                                          <p:spTgt spid="9"/>
                                        </p:tgtEl>
                                        <p:attrNameLst>
                                          <p:attrName>ppt_h</p:attrName>
                                        </p:attrNameLst>
                                      </p:cBhvr>
                                      <p:tavLst>
                                        <p:tav tm="0">
                                          <p:val>
                                            <p:strVal val="ppt_h"/>
                                          </p:val>
                                        </p:tav>
                                        <p:tav tm="100000">
                                          <p:val>
                                            <p:fltVal val="0"/>
                                          </p:val>
                                        </p:tav>
                                      </p:tavLst>
                                    </p:anim>
                                    <p:anim calcmode="lin" valueType="num">
                                      <p:cBhvr>
                                        <p:cTn id="64" dur="1000"/>
                                        <p:tgtEl>
                                          <p:spTgt spid="9"/>
                                        </p:tgtEl>
                                        <p:attrNameLst>
                                          <p:attrName>style.rotation</p:attrName>
                                        </p:attrNameLst>
                                      </p:cBhvr>
                                      <p:tavLst>
                                        <p:tav tm="0">
                                          <p:val>
                                            <p:fltVal val="0"/>
                                          </p:val>
                                        </p:tav>
                                        <p:tav tm="100000">
                                          <p:val>
                                            <p:fltVal val="90"/>
                                          </p:val>
                                        </p:tav>
                                      </p:tavLst>
                                    </p:anim>
                                    <p:animEffect transition="out" filter="fade">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 calcmode="lin" valueType="num">
                                      <p:cBhvr>
                                        <p:cTn id="73" dur="1000" fill="hold"/>
                                        <p:tgtEl>
                                          <p:spTgt spid="10"/>
                                        </p:tgtEl>
                                        <p:attrNameLst>
                                          <p:attrName>style.rotation</p:attrName>
                                        </p:attrNameLst>
                                      </p:cBhvr>
                                      <p:tavLst>
                                        <p:tav tm="0">
                                          <p:val>
                                            <p:fltVal val="90"/>
                                          </p:val>
                                        </p:tav>
                                        <p:tav tm="100000">
                                          <p:val>
                                            <p:fltVal val="0"/>
                                          </p:val>
                                        </p:tav>
                                      </p:tavLst>
                                    </p:anim>
                                    <p:animEffect transition="in" filter="fade">
                                      <p:cBhvr>
                                        <p:cTn id="74" dur="10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xit" presetSubtype="0" fill="hold" grpId="1" nodeType="clickEffect">
                                  <p:stCondLst>
                                    <p:cond delay="0"/>
                                  </p:stCondLst>
                                  <p:childTnLst>
                                    <p:anim calcmode="lin" valueType="num">
                                      <p:cBhvr>
                                        <p:cTn id="78" dur="1000"/>
                                        <p:tgtEl>
                                          <p:spTgt spid="10"/>
                                        </p:tgtEl>
                                        <p:attrNameLst>
                                          <p:attrName>ppt_w</p:attrName>
                                        </p:attrNameLst>
                                      </p:cBhvr>
                                      <p:tavLst>
                                        <p:tav tm="0">
                                          <p:val>
                                            <p:strVal val="ppt_w"/>
                                          </p:val>
                                        </p:tav>
                                        <p:tav tm="100000">
                                          <p:val>
                                            <p:fltVal val="0"/>
                                          </p:val>
                                        </p:tav>
                                      </p:tavLst>
                                    </p:anim>
                                    <p:anim calcmode="lin" valueType="num">
                                      <p:cBhvr>
                                        <p:cTn id="79" dur="1000"/>
                                        <p:tgtEl>
                                          <p:spTgt spid="10"/>
                                        </p:tgtEl>
                                        <p:attrNameLst>
                                          <p:attrName>ppt_h</p:attrName>
                                        </p:attrNameLst>
                                      </p:cBhvr>
                                      <p:tavLst>
                                        <p:tav tm="0">
                                          <p:val>
                                            <p:strVal val="ppt_h"/>
                                          </p:val>
                                        </p:tav>
                                        <p:tav tm="100000">
                                          <p:val>
                                            <p:fltVal val="0"/>
                                          </p:val>
                                        </p:tav>
                                      </p:tavLst>
                                    </p:anim>
                                    <p:anim calcmode="lin" valueType="num">
                                      <p:cBhvr>
                                        <p:cTn id="80" dur="1000"/>
                                        <p:tgtEl>
                                          <p:spTgt spid="10"/>
                                        </p:tgtEl>
                                        <p:attrNameLst>
                                          <p:attrName>style.rotation</p:attrName>
                                        </p:attrNameLst>
                                      </p:cBhvr>
                                      <p:tavLst>
                                        <p:tav tm="0">
                                          <p:val>
                                            <p:fltVal val="0"/>
                                          </p:val>
                                        </p:tav>
                                        <p:tav tm="100000">
                                          <p:val>
                                            <p:fltVal val="90"/>
                                          </p:val>
                                        </p:tav>
                                      </p:tavLst>
                                    </p:anim>
                                    <p:animEffect transition="out" filter="fade">
                                      <p:cBhvr>
                                        <p:cTn id="81" dur="1000"/>
                                        <p:tgtEl>
                                          <p:spTgt spid="10"/>
                                        </p:tgtEl>
                                      </p:cBhvr>
                                    </p:animEffect>
                                    <p:set>
                                      <p:cBhvr>
                                        <p:cTn id="82" dur="1" fill="hold">
                                          <p:stCondLst>
                                            <p:cond delay="999"/>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p:cTn id="87" dur="1000" fill="hold"/>
                                        <p:tgtEl>
                                          <p:spTgt spid="2"/>
                                        </p:tgtEl>
                                        <p:attrNameLst>
                                          <p:attrName>ppt_w</p:attrName>
                                        </p:attrNameLst>
                                      </p:cBhvr>
                                      <p:tavLst>
                                        <p:tav tm="0">
                                          <p:val>
                                            <p:fltVal val="0"/>
                                          </p:val>
                                        </p:tav>
                                        <p:tav tm="100000">
                                          <p:val>
                                            <p:strVal val="#ppt_w"/>
                                          </p:val>
                                        </p:tav>
                                      </p:tavLst>
                                    </p:anim>
                                    <p:anim calcmode="lin" valueType="num">
                                      <p:cBhvr>
                                        <p:cTn id="88" dur="1000" fill="hold"/>
                                        <p:tgtEl>
                                          <p:spTgt spid="2"/>
                                        </p:tgtEl>
                                        <p:attrNameLst>
                                          <p:attrName>ppt_h</p:attrName>
                                        </p:attrNameLst>
                                      </p:cBhvr>
                                      <p:tavLst>
                                        <p:tav tm="0">
                                          <p:val>
                                            <p:fltVal val="0"/>
                                          </p:val>
                                        </p:tav>
                                        <p:tav tm="100000">
                                          <p:val>
                                            <p:strVal val="#ppt_h"/>
                                          </p:val>
                                        </p:tav>
                                      </p:tavLst>
                                    </p:anim>
                                    <p:anim calcmode="lin" valueType="num">
                                      <p:cBhvr>
                                        <p:cTn id="89" dur="1000" fill="hold"/>
                                        <p:tgtEl>
                                          <p:spTgt spid="2"/>
                                        </p:tgtEl>
                                        <p:attrNameLst>
                                          <p:attrName>style.rotation</p:attrName>
                                        </p:attrNameLst>
                                      </p:cBhvr>
                                      <p:tavLst>
                                        <p:tav tm="0">
                                          <p:val>
                                            <p:fltVal val="90"/>
                                          </p:val>
                                        </p:tav>
                                        <p:tav tm="100000">
                                          <p:val>
                                            <p:fltVal val="0"/>
                                          </p:val>
                                        </p:tav>
                                      </p:tavLst>
                                    </p:anim>
                                    <p:animEffect transition="in" filter="fade">
                                      <p:cBhvr>
                                        <p:cTn id="90" dur="1000"/>
                                        <p:tgtEl>
                                          <p:spTgt spid="2"/>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xit" presetSubtype="0" fill="hold" grpId="1" nodeType="clickEffect">
                                  <p:stCondLst>
                                    <p:cond delay="0"/>
                                  </p:stCondLst>
                                  <p:childTnLst>
                                    <p:anim calcmode="lin" valueType="num">
                                      <p:cBhvr>
                                        <p:cTn id="94" dur="1000"/>
                                        <p:tgtEl>
                                          <p:spTgt spid="2"/>
                                        </p:tgtEl>
                                        <p:attrNameLst>
                                          <p:attrName>ppt_w</p:attrName>
                                        </p:attrNameLst>
                                      </p:cBhvr>
                                      <p:tavLst>
                                        <p:tav tm="0">
                                          <p:val>
                                            <p:strVal val="ppt_w"/>
                                          </p:val>
                                        </p:tav>
                                        <p:tav tm="100000">
                                          <p:val>
                                            <p:fltVal val="0"/>
                                          </p:val>
                                        </p:tav>
                                      </p:tavLst>
                                    </p:anim>
                                    <p:anim calcmode="lin" valueType="num">
                                      <p:cBhvr>
                                        <p:cTn id="95" dur="1000"/>
                                        <p:tgtEl>
                                          <p:spTgt spid="2"/>
                                        </p:tgtEl>
                                        <p:attrNameLst>
                                          <p:attrName>ppt_h</p:attrName>
                                        </p:attrNameLst>
                                      </p:cBhvr>
                                      <p:tavLst>
                                        <p:tav tm="0">
                                          <p:val>
                                            <p:strVal val="ppt_h"/>
                                          </p:val>
                                        </p:tav>
                                        <p:tav tm="100000">
                                          <p:val>
                                            <p:fltVal val="0"/>
                                          </p:val>
                                        </p:tav>
                                      </p:tavLst>
                                    </p:anim>
                                    <p:anim calcmode="lin" valueType="num">
                                      <p:cBhvr>
                                        <p:cTn id="96" dur="1000"/>
                                        <p:tgtEl>
                                          <p:spTgt spid="2"/>
                                        </p:tgtEl>
                                        <p:attrNameLst>
                                          <p:attrName>style.rotation</p:attrName>
                                        </p:attrNameLst>
                                      </p:cBhvr>
                                      <p:tavLst>
                                        <p:tav tm="0">
                                          <p:val>
                                            <p:fltVal val="0"/>
                                          </p:val>
                                        </p:tav>
                                        <p:tav tm="100000">
                                          <p:val>
                                            <p:fltVal val="90"/>
                                          </p:val>
                                        </p:tav>
                                      </p:tavLst>
                                    </p:anim>
                                    <p:animEffect transition="out" filter="fade">
                                      <p:cBhvr>
                                        <p:cTn id="97" dur="1000"/>
                                        <p:tgtEl>
                                          <p:spTgt spid="2"/>
                                        </p:tgtEl>
                                      </p:cBhvr>
                                    </p:animEffect>
                                    <p:set>
                                      <p:cBhvr>
                                        <p:cTn id="98" dur="1" fill="hold">
                                          <p:stCondLst>
                                            <p:cond delay="999"/>
                                          </p:stCondLst>
                                        </p:cTn>
                                        <p:tgtEl>
                                          <p:spTgt spid="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p:cTn id="103" dur="1000" fill="hold"/>
                                        <p:tgtEl>
                                          <p:spTgt spid="11"/>
                                        </p:tgtEl>
                                        <p:attrNameLst>
                                          <p:attrName>ppt_w</p:attrName>
                                        </p:attrNameLst>
                                      </p:cBhvr>
                                      <p:tavLst>
                                        <p:tav tm="0">
                                          <p:val>
                                            <p:fltVal val="0"/>
                                          </p:val>
                                        </p:tav>
                                        <p:tav tm="100000">
                                          <p:val>
                                            <p:strVal val="#ppt_w"/>
                                          </p:val>
                                        </p:tav>
                                      </p:tavLst>
                                    </p:anim>
                                    <p:anim calcmode="lin" valueType="num">
                                      <p:cBhvr>
                                        <p:cTn id="104" dur="1000" fill="hold"/>
                                        <p:tgtEl>
                                          <p:spTgt spid="11"/>
                                        </p:tgtEl>
                                        <p:attrNameLst>
                                          <p:attrName>ppt_h</p:attrName>
                                        </p:attrNameLst>
                                      </p:cBhvr>
                                      <p:tavLst>
                                        <p:tav tm="0">
                                          <p:val>
                                            <p:fltVal val="0"/>
                                          </p:val>
                                        </p:tav>
                                        <p:tav tm="100000">
                                          <p:val>
                                            <p:strVal val="#ppt_h"/>
                                          </p:val>
                                        </p:tav>
                                      </p:tavLst>
                                    </p:anim>
                                    <p:anim calcmode="lin" valueType="num">
                                      <p:cBhvr>
                                        <p:cTn id="105" dur="1000" fill="hold"/>
                                        <p:tgtEl>
                                          <p:spTgt spid="11"/>
                                        </p:tgtEl>
                                        <p:attrNameLst>
                                          <p:attrName>style.rotation</p:attrName>
                                        </p:attrNameLst>
                                      </p:cBhvr>
                                      <p:tavLst>
                                        <p:tav tm="0">
                                          <p:val>
                                            <p:fltVal val="90"/>
                                          </p:val>
                                        </p:tav>
                                        <p:tav tm="100000">
                                          <p:val>
                                            <p:fltVal val="0"/>
                                          </p:val>
                                        </p:tav>
                                      </p:tavLst>
                                    </p:anim>
                                    <p:animEffect transition="in" filter="fade">
                                      <p:cBhvr>
                                        <p:cTn id="106" dur="10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xit" presetSubtype="0" fill="hold" grpId="1" nodeType="clickEffect">
                                  <p:stCondLst>
                                    <p:cond delay="0"/>
                                  </p:stCondLst>
                                  <p:childTnLst>
                                    <p:anim calcmode="lin" valueType="num">
                                      <p:cBhvr>
                                        <p:cTn id="110" dur="1000"/>
                                        <p:tgtEl>
                                          <p:spTgt spid="11"/>
                                        </p:tgtEl>
                                        <p:attrNameLst>
                                          <p:attrName>ppt_w</p:attrName>
                                        </p:attrNameLst>
                                      </p:cBhvr>
                                      <p:tavLst>
                                        <p:tav tm="0">
                                          <p:val>
                                            <p:strVal val="ppt_w"/>
                                          </p:val>
                                        </p:tav>
                                        <p:tav tm="100000">
                                          <p:val>
                                            <p:fltVal val="0"/>
                                          </p:val>
                                        </p:tav>
                                      </p:tavLst>
                                    </p:anim>
                                    <p:anim calcmode="lin" valueType="num">
                                      <p:cBhvr>
                                        <p:cTn id="111" dur="1000"/>
                                        <p:tgtEl>
                                          <p:spTgt spid="11"/>
                                        </p:tgtEl>
                                        <p:attrNameLst>
                                          <p:attrName>ppt_h</p:attrName>
                                        </p:attrNameLst>
                                      </p:cBhvr>
                                      <p:tavLst>
                                        <p:tav tm="0">
                                          <p:val>
                                            <p:strVal val="ppt_h"/>
                                          </p:val>
                                        </p:tav>
                                        <p:tav tm="100000">
                                          <p:val>
                                            <p:fltVal val="0"/>
                                          </p:val>
                                        </p:tav>
                                      </p:tavLst>
                                    </p:anim>
                                    <p:anim calcmode="lin" valueType="num">
                                      <p:cBhvr>
                                        <p:cTn id="112" dur="1000"/>
                                        <p:tgtEl>
                                          <p:spTgt spid="11"/>
                                        </p:tgtEl>
                                        <p:attrNameLst>
                                          <p:attrName>style.rotation</p:attrName>
                                        </p:attrNameLst>
                                      </p:cBhvr>
                                      <p:tavLst>
                                        <p:tav tm="0">
                                          <p:val>
                                            <p:fltVal val="0"/>
                                          </p:val>
                                        </p:tav>
                                        <p:tav tm="100000">
                                          <p:val>
                                            <p:fltVal val="90"/>
                                          </p:val>
                                        </p:tav>
                                      </p:tavLst>
                                    </p:anim>
                                    <p:animEffect transition="out" filter="fade">
                                      <p:cBhvr>
                                        <p:cTn id="113" dur="1000"/>
                                        <p:tgtEl>
                                          <p:spTgt spid="11"/>
                                        </p:tgtEl>
                                      </p:cBhvr>
                                    </p:animEffect>
                                    <p:set>
                                      <p:cBhvr>
                                        <p:cTn id="114" dur="1" fill="hold">
                                          <p:stCondLst>
                                            <p:cond delay="999"/>
                                          </p:stCondLst>
                                        </p:cTn>
                                        <p:tgtEl>
                                          <p:spTgt spid="1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
                                        </p:tgtEl>
                                        <p:attrNameLst>
                                          <p:attrName>style.visibility</p:attrName>
                                        </p:attrNameLst>
                                      </p:cBhvr>
                                      <p:to>
                                        <p:strVal val="visible"/>
                                      </p:to>
                                    </p:set>
                                    <p:anim calcmode="lin" valueType="num">
                                      <p:cBhvr>
                                        <p:cTn id="119" dur="1000" fill="hold"/>
                                        <p:tgtEl>
                                          <p:spTgt spid="3"/>
                                        </p:tgtEl>
                                        <p:attrNameLst>
                                          <p:attrName>ppt_w</p:attrName>
                                        </p:attrNameLst>
                                      </p:cBhvr>
                                      <p:tavLst>
                                        <p:tav tm="0">
                                          <p:val>
                                            <p:fltVal val="0"/>
                                          </p:val>
                                        </p:tav>
                                        <p:tav tm="100000">
                                          <p:val>
                                            <p:strVal val="#ppt_w"/>
                                          </p:val>
                                        </p:tav>
                                      </p:tavLst>
                                    </p:anim>
                                    <p:anim calcmode="lin" valueType="num">
                                      <p:cBhvr>
                                        <p:cTn id="120" dur="1000" fill="hold"/>
                                        <p:tgtEl>
                                          <p:spTgt spid="3"/>
                                        </p:tgtEl>
                                        <p:attrNameLst>
                                          <p:attrName>ppt_h</p:attrName>
                                        </p:attrNameLst>
                                      </p:cBhvr>
                                      <p:tavLst>
                                        <p:tav tm="0">
                                          <p:val>
                                            <p:fltVal val="0"/>
                                          </p:val>
                                        </p:tav>
                                        <p:tav tm="100000">
                                          <p:val>
                                            <p:strVal val="#ppt_h"/>
                                          </p:val>
                                        </p:tav>
                                      </p:tavLst>
                                    </p:anim>
                                    <p:anim calcmode="lin" valueType="num">
                                      <p:cBhvr>
                                        <p:cTn id="121" dur="1000" fill="hold"/>
                                        <p:tgtEl>
                                          <p:spTgt spid="3"/>
                                        </p:tgtEl>
                                        <p:attrNameLst>
                                          <p:attrName>style.rotation</p:attrName>
                                        </p:attrNameLst>
                                      </p:cBhvr>
                                      <p:tavLst>
                                        <p:tav tm="0">
                                          <p:val>
                                            <p:fltVal val="90"/>
                                          </p:val>
                                        </p:tav>
                                        <p:tav tm="100000">
                                          <p:val>
                                            <p:fltVal val="0"/>
                                          </p:val>
                                        </p:tav>
                                      </p:tavLst>
                                    </p:anim>
                                    <p:animEffect transition="in" filter="fade">
                                      <p:cBhvr>
                                        <p:cTn id="122" dur="1000"/>
                                        <p:tgtEl>
                                          <p:spTgt spid="3"/>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xit" presetSubtype="0" fill="hold" grpId="1" nodeType="clickEffect">
                                  <p:stCondLst>
                                    <p:cond delay="0"/>
                                  </p:stCondLst>
                                  <p:childTnLst>
                                    <p:anim calcmode="lin" valueType="num">
                                      <p:cBhvr>
                                        <p:cTn id="126" dur="1000"/>
                                        <p:tgtEl>
                                          <p:spTgt spid="3"/>
                                        </p:tgtEl>
                                        <p:attrNameLst>
                                          <p:attrName>ppt_w</p:attrName>
                                        </p:attrNameLst>
                                      </p:cBhvr>
                                      <p:tavLst>
                                        <p:tav tm="0">
                                          <p:val>
                                            <p:strVal val="ppt_w"/>
                                          </p:val>
                                        </p:tav>
                                        <p:tav tm="100000">
                                          <p:val>
                                            <p:fltVal val="0"/>
                                          </p:val>
                                        </p:tav>
                                      </p:tavLst>
                                    </p:anim>
                                    <p:anim calcmode="lin" valueType="num">
                                      <p:cBhvr>
                                        <p:cTn id="127" dur="1000"/>
                                        <p:tgtEl>
                                          <p:spTgt spid="3"/>
                                        </p:tgtEl>
                                        <p:attrNameLst>
                                          <p:attrName>ppt_h</p:attrName>
                                        </p:attrNameLst>
                                      </p:cBhvr>
                                      <p:tavLst>
                                        <p:tav tm="0">
                                          <p:val>
                                            <p:strVal val="ppt_h"/>
                                          </p:val>
                                        </p:tav>
                                        <p:tav tm="100000">
                                          <p:val>
                                            <p:fltVal val="0"/>
                                          </p:val>
                                        </p:tav>
                                      </p:tavLst>
                                    </p:anim>
                                    <p:anim calcmode="lin" valueType="num">
                                      <p:cBhvr>
                                        <p:cTn id="128" dur="1000"/>
                                        <p:tgtEl>
                                          <p:spTgt spid="3"/>
                                        </p:tgtEl>
                                        <p:attrNameLst>
                                          <p:attrName>style.rotation</p:attrName>
                                        </p:attrNameLst>
                                      </p:cBhvr>
                                      <p:tavLst>
                                        <p:tav tm="0">
                                          <p:val>
                                            <p:fltVal val="0"/>
                                          </p:val>
                                        </p:tav>
                                        <p:tav tm="100000">
                                          <p:val>
                                            <p:fltVal val="90"/>
                                          </p:val>
                                        </p:tav>
                                      </p:tavLst>
                                    </p:anim>
                                    <p:animEffect transition="out" filter="fade">
                                      <p:cBhvr>
                                        <p:cTn id="129" dur="1000"/>
                                        <p:tgtEl>
                                          <p:spTgt spid="3"/>
                                        </p:tgtEl>
                                      </p:cBhvr>
                                    </p:animEffect>
                                    <p:set>
                                      <p:cBhvr>
                                        <p:cTn id="130" dur="1" fill="hold">
                                          <p:stCondLst>
                                            <p:cond delay="999"/>
                                          </p:stCondLst>
                                        </p:cTn>
                                        <p:tgtEl>
                                          <p:spTgt spid="3"/>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p:cTn id="135" dur="1000" fill="hold"/>
                                        <p:tgtEl>
                                          <p:spTgt spid="12"/>
                                        </p:tgtEl>
                                        <p:attrNameLst>
                                          <p:attrName>ppt_w</p:attrName>
                                        </p:attrNameLst>
                                      </p:cBhvr>
                                      <p:tavLst>
                                        <p:tav tm="0">
                                          <p:val>
                                            <p:fltVal val="0"/>
                                          </p:val>
                                        </p:tav>
                                        <p:tav tm="100000">
                                          <p:val>
                                            <p:strVal val="#ppt_w"/>
                                          </p:val>
                                        </p:tav>
                                      </p:tavLst>
                                    </p:anim>
                                    <p:anim calcmode="lin" valueType="num">
                                      <p:cBhvr>
                                        <p:cTn id="136" dur="1000" fill="hold"/>
                                        <p:tgtEl>
                                          <p:spTgt spid="12"/>
                                        </p:tgtEl>
                                        <p:attrNameLst>
                                          <p:attrName>ppt_h</p:attrName>
                                        </p:attrNameLst>
                                      </p:cBhvr>
                                      <p:tavLst>
                                        <p:tav tm="0">
                                          <p:val>
                                            <p:fltVal val="0"/>
                                          </p:val>
                                        </p:tav>
                                        <p:tav tm="100000">
                                          <p:val>
                                            <p:strVal val="#ppt_h"/>
                                          </p:val>
                                        </p:tav>
                                      </p:tavLst>
                                    </p:anim>
                                    <p:anim calcmode="lin" valueType="num">
                                      <p:cBhvr>
                                        <p:cTn id="137" dur="1000" fill="hold"/>
                                        <p:tgtEl>
                                          <p:spTgt spid="12"/>
                                        </p:tgtEl>
                                        <p:attrNameLst>
                                          <p:attrName>style.rotation</p:attrName>
                                        </p:attrNameLst>
                                      </p:cBhvr>
                                      <p:tavLst>
                                        <p:tav tm="0">
                                          <p:val>
                                            <p:fltVal val="90"/>
                                          </p:val>
                                        </p:tav>
                                        <p:tav tm="100000">
                                          <p:val>
                                            <p:fltVal val="0"/>
                                          </p:val>
                                        </p:tav>
                                      </p:tavLst>
                                    </p:anim>
                                    <p:animEffect transition="in" filter="fade">
                                      <p:cBhvr>
                                        <p:cTn id="138" dur="1000"/>
                                        <p:tgtEl>
                                          <p:spTgt spid="12"/>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xit" presetSubtype="0" fill="hold" grpId="1" nodeType="clickEffect">
                                  <p:stCondLst>
                                    <p:cond delay="0"/>
                                  </p:stCondLst>
                                  <p:childTnLst>
                                    <p:anim calcmode="lin" valueType="num">
                                      <p:cBhvr>
                                        <p:cTn id="142" dur="1000"/>
                                        <p:tgtEl>
                                          <p:spTgt spid="12"/>
                                        </p:tgtEl>
                                        <p:attrNameLst>
                                          <p:attrName>ppt_w</p:attrName>
                                        </p:attrNameLst>
                                      </p:cBhvr>
                                      <p:tavLst>
                                        <p:tav tm="0">
                                          <p:val>
                                            <p:strVal val="ppt_w"/>
                                          </p:val>
                                        </p:tav>
                                        <p:tav tm="100000">
                                          <p:val>
                                            <p:fltVal val="0"/>
                                          </p:val>
                                        </p:tav>
                                      </p:tavLst>
                                    </p:anim>
                                    <p:anim calcmode="lin" valueType="num">
                                      <p:cBhvr>
                                        <p:cTn id="143" dur="1000"/>
                                        <p:tgtEl>
                                          <p:spTgt spid="12"/>
                                        </p:tgtEl>
                                        <p:attrNameLst>
                                          <p:attrName>ppt_h</p:attrName>
                                        </p:attrNameLst>
                                      </p:cBhvr>
                                      <p:tavLst>
                                        <p:tav tm="0">
                                          <p:val>
                                            <p:strVal val="ppt_h"/>
                                          </p:val>
                                        </p:tav>
                                        <p:tav tm="100000">
                                          <p:val>
                                            <p:fltVal val="0"/>
                                          </p:val>
                                        </p:tav>
                                      </p:tavLst>
                                    </p:anim>
                                    <p:anim calcmode="lin" valueType="num">
                                      <p:cBhvr>
                                        <p:cTn id="144" dur="1000"/>
                                        <p:tgtEl>
                                          <p:spTgt spid="12"/>
                                        </p:tgtEl>
                                        <p:attrNameLst>
                                          <p:attrName>style.rotation</p:attrName>
                                        </p:attrNameLst>
                                      </p:cBhvr>
                                      <p:tavLst>
                                        <p:tav tm="0">
                                          <p:val>
                                            <p:fltVal val="0"/>
                                          </p:val>
                                        </p:tav>
                                        <p:tav tm="100000">
                                          <p:val>
                                            <p:fltVal val="90"/>
                                          </p:val>
                                        </p:tav>
                                      </p:tavLst>
                                    </p:anim>
                                    <p:animEffect transition="out" filter="fade">
                                      <p:cBhvr>
                                        <p:cTn id="145" dur="1000"/>
                                        <p:tgtEl>
                                          <p:spTgt spid="12"/>
                                        </p:tgtEl>
                                      </p:cBhvr>
                                    </p:animEffect>
                                    <p:set>
                                      <p:cBhvr>
                                        <p:cTn id="146" dur="1" fill="hold">
                                          <p:stCondLst>
                                            <p:cond delay="999"/>
                                          </p:stCondLst>
                                        </p:cTn>
                                        <p:tgtEl>
                                          <p:spTgt spid="12"/>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14"/>
                                        </p:tgtEl>
                                        <p:attrNameLst>
                                          <p:attrName>style.visibility</p:attrName>
                                        </p:attrNameLst>
                                      </p:cBhvr>
                                      <p:to>
                                        <p:strVal val="visible"/>
                                      </p:to>
                                    </p:set>
                                    <p:anim calcmode="lin" valueType="num">
                                      <p:cBhvr>
                                        <p:cTn id="151" dur="1000" fill="hold"/>
                                        <p:tgtEl>
                                          <p:spTgt spid="14"/>
                                        </p:tgtEl>
                                        <p:attrNameLst>
                                          <p:attrName>ppt_w</p:attrName>
                                        </p:attrNameLst>
                                      </p:cBhvr>
                                      <p:tavLst>
                                        <p:tav tm="0">
                                          <p:val>
                                            <p:fltVal val="0"/>
                                          </p:val>
                                        </p:tav>
                                        <p:tav tm="100000">
                                          <p:val>
                                            <p:strVal val="#ppt_w"/>
                                          </p:val>
                                        </p:tav>
                                      </p:tavLst>
                                    </p:anim>
                                    <p:anim calcmode="lin" valueType="num">
                                      <p:cBhvr>
                                        <p:cTn id="152" dur="1000" fill="hold"/>
                                        <p:tgtEl>
                                          <p:spTgt spid="14"/>
                                        </p:tgtEl>
                                        <p:attrNameLst>
                                          <p:attrName>ppt_h</p:attrName>
                                        </p:attrNameLst>
                                      </p:cBhvr>
                                      <p:tavLst>
                                        <p:tav tm="0">
                                          <p:val>
                                            <p:fltVal val="0"/>
                                          </p:val>
                                        </p:tav>
                                        <p:tav tm="100000">
                                          <p:val>
                                            <p:strVal val="#ppt_h"/>
                                          </p:val>
                                        </p:tav>
                                      </p:tavLst>
                                    </p:anim>
                                    <p:anim calcmode="lin" valueType="num">
                                      <p:cBhvr>
                                        <p:cTn id="153" dur="1000" fill="hold"/>
                                        <p:tgtEl>
                                          <p:spTgt spid="14"/>
                                        </p:tgtEl>
                                        <p:attrNameLst>
                                          <p:attrName>style.rotation</p:attrName>
                                        </p:attrNameLst>
                                      </p:cBhvr>
                                      <p:tavLst>
                                        <p:tav tm="0">
                                          <p:val>
                                            <p:fltVal val="90"/>
                                          </p:val>
                                        </p:tav>
                                        <p:tav tm="100000">
                                          <p:val>
                                            <p:fltVal val="0"/>
                                          </p:val>
                                        </p:tav>
                                      </p:tavLst>
                                    </p:anim>
                                    <p:animEffect transition="in" filter="fade">
                                      <p:cBhvr>
                                        <p:cTn id="154" dur="1000"/>
                                        <p:tgtEl>
                                          <p:spTgt spid="14"/>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xit" presetSubtype="0" fill="hold" grpId="1" nodeType="clickEffect">
                                  <p:stCondLst>
                                    <p:cond delay="0"/>
                                  </p:stCondLst>
                                  <p:childTnLst>
                                    <p:anim calcmode="lin" valueType="num">
                                      <p:cBhvr>
                                        <p:cTn id="158" dur="1000"/>
                                        <p:tgtEl>
                                          <p:spTgt spid="14"/>
                                        </p:tgtEl>
                                        <p:attrNameLst>
                                          <p:attrName>ppt_w</p:attrName>
                                        </p:attrNameLst>
                                      </p:cBhvr>
                                      <p:tavLst>
                                        <p:tav tm="0">
                                          <p:val>
                                            <p:strVal val="ppt_w"/>
                                          </p:val>
                                        </p:tav>
                                        <p:tav tm="100000">
                                          <p:val>
                                            <p:fltVal val="0"/>
                                          </p:val>
                                        </p:tav>
                                      </p:tavLst>
                                    </p:anim>
                                    <p:anim calcmode="lin" valueType="num">
                                      <p:cBhvr>
                                        <p:cTn id="159" dur="1000"/>
                                        <p:tgtEl>
                                          <p:spTgt spid="14"/>
                                        </p:tgtEl>
                                        <p:attrNameLst>
                                          <p:attrName>ppt_h</p:attrName>
                                        </p:attrNameLst>
                                      </p:cBhvr>
                                      <p:tavLst>
                                        <p:tav tm="0">
                                          <p:val>
                                            <p:strVal val="ppt_h"/>
                                          </p:val>
                                        </p:tav>
                                        <p:tav tm="100000">
                                          <p:val>
                                            <p:fltVal val="0"/>
                                          </p:val>
                                        </p:tav>
                                      </p:tavLst>
                                    </p:anim>
                                    <p:anim calcmode="lin" valueType="num">
                                      <p:cBhvr>
                                        <p:cTn id="160" dur="1000"/>
                                        <p:tgtEl>
                                          <p:spTgt spid="14"/>
                                        </p:tgtEl>
                                        <p:attrNameLst>
                                          <p:attrName>style.rotation</p:attrName>
                                        </p:attrNameLst>
                                      </p:cBhvr>
                                      <p:tavLst>
                                        <p:tav tm="0">
                                          <p:val>
                                            <p:fltVal val="0"/>
                                          </p:val>
                                        </p:tav>
                                        <p:tav tm="100000">
                                          <p:val>
                                            <p:fltVal val="90"/>
                                          </p:val>
                                        </p:tav>
                                      </p:tavLst>
                                    </p:anim>
                                    <p:animEffect transition="out" filter="fade">
                                      <p:cBhvr>
                                        <p:cTn id="161" dur="1000"/>
                                        <p:tgtEl>
                                          <p:spTgt spid="14"/>
                                        </p:tgtEl>
                                      </p:cBhvr>
                                    </p:animEffect>
                                    <p:set>
                                      <p:cBhvr>
                                        <p:cTn id="162" dur="1" fill="hold">
                                          <p:stCondLst>
                                            <p:cond delay="999"/>
                                          </p:stCondLst>
                                        </p:cTn>
                                        <p:tgtEl>
                                          <p:spTgt spid="1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0"/>
                                  </p:stCondLst>
                                  <p:childTnLst>
                                    <p:set>
                                      <p:cBhvr>
                                        <p:cTn id="166" dur="1" fill="hold">
                                          <p:stCondLst>
                                            <p:cond delay="0"/>
                                          </p:stCondLst>
                                        </p:cTn>
                                        <p:tgtEl>
                                          <p:spTgt spid="15"/>
                                        </p:tgtEl>
                                        <p:attrNameLst>
                                          <p:attrName>style.visibility</p:attrName>
                                        </p:attrNameLst>
                                      </p:cBhvr>
                                      <p:to>
                                        <p:strVal val="visible"/>
                                      </p:to>
                                    </p:set>
                                    <p:anim calcmode="lin" valueType="num">
                                      <p:cBhvr>
                                        <p:cTn id="167" dur="1000" fill="hold"/>
                                        <p:tgtEl>
                                          <p:spTgt spid="15"/>
                                        </p:tgtEl>
                                        <p:attrNameLst>
                                          <p:attrName>ppt_w</p:attrName>
                                        </p:attrNameLst>
                                      </p:cBhvr>
                                      <p:tavLst>
                                        <p:tav tm="0">
                                          <p:val>
                                            <p:fltVal val="0"/>
                                          </p:val>
                                        </p:tav>
                                        <p:tav tm="100000">
                                          <p:val>
                                            <p:strVal val="#ppt_w"/>
                                          </p:val>
                                        </p:tav>
                                      </p:tavLst>
                                    </p:anim>
                                    <p:anim calcmode="lin" valueType="num">
                                      <p:cBhvr>
                                        <p:cTn id="168" dur="1000" fill="hold"/>
                                        <p:tgtEl>
                                          <p:spTgt spid="15"/>
                                        </p:tgtEl>
                                        <p:attrNameLst>
                                          <p:attrName>ppt_h</p:attrName>
                                        </p:attrNameLst>
                                      </p:cBhvr>
                                      <p:tavLst>
                                        <p:tav tm="0">
                                          <p:val>
                                            <p:fltVal val="0"/>
                                          </p:val>
                                        </p:tav>
                                        <p:tav tm="100000">
                                          <p:val>
                                            <p:strVal val="#ppt_h"/>
                                          </p:val>
                                        </p:tav>
                                      </p:tavLst>
                                    </p:anim>
                                    <p:anim calcmode="lin" valueType="num">
                                      <p:cBhvr>
                                        <p:cTn id="169" dur="1000" fill="hold"/>
                                        <p:tgtEl>
                                          <p:spTgt spid="15"/>
                                        </p:tgtEl>
                                        <p:attrNameLst>
                                          <p:attrName>style.rotation</p:attrName>
                                        </p:attrNameLst>
                                      </p:cBhvr>
                                      <p:tavLst>
                                        <p:tav tm="0">
                                          <p:val>
                                            <p:fltVal val="90"/>
                                          </p:val>
                                        </p:tav>
                                        <p:tav tm="100000">
                                          <p:val>
                                            <p:fltVal val="0"/>
                                          </p:val>
                                        </p:tav>
                                      </p:tavLst>
                                    </p:anim>
                                    <p:animEffect transition="in" filter="fade">
                                      <p:cBhvr>
                                        <p:cTn id="170" dur="1000"/>
                                        <p:tgtEl>
                                          <p:spTgt spid="15"/>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xit" presetSubtype="0" fill="hold" grpId="1" nodeType="clickEffect">
                                  <p:stCondLst>
                                    <p:cond delay="0"/>
                                  </p:stCondLst>
                                  <p:childTnLst>
                                    <p:anim calcmode="lin" valueType="num">
                                      <p:cBhvr>
                                        <p:cTn id="174" dur="1000"/>
                                        <p:tgtEl>
                                          <p:spTgt spid="15"/>
                                        </p:tgtEl>
                                        <p:attrNameLst>
                                          <p:attrName>ppt_w</p:attrName>
                                        </p:attrNameLst>
                                      </p:cBhvr>
                                      <p:tavLst>
                                        <p:tav tm="0">
                                          <p:val>
                                            <p:strVal val="ppt_w"/>
                                          </p:val>
                                        </p:tav>
                                        <p:tav tm="100000">
                                          <p:val>
                                            <p:fltVal val="0"/>
                                          </p:val>
                                        </p:tav>
                                      </p:tavLst>
                                    </p:anim>
                                    <p:anim calcmode="lin" valueType="num">
                                      <p:cBhvr>
                                        <p:cTn id="175" dur="1000"/>
                                        <p:tgtEl>
                                          <p:spTgt spid="15"/>
                                        </p:tgtEl>
                                        <p:attrNameLst>
                                          <p:attrName>ppt_h</p:attrName>
                                        </p:attrNameLst>
                                      </p:cBhvr>
                                      <p:tavLst>
                                        <p:tav tm="0">
                                          <p:val>
                                            <p:strVal val="ppt_h"/>
                                          </p:val>
                                        </p:tav>
                                        <p:tav tm="100000">
                                          <p:val>
                                            <p:fltVal val="0"/>
                                          </p:val>
                                        </p:tav>
                                      </p:tavLst>
                                    </p:anim>
                                    <p:anim calcmode="lin" valueType="num">
                                      <p:cBhvr>
                                        <p:cTn id="176" dur="1000"/>
                                        <p:tgtEl>
                                          <p:spTgt spid="15"/>
                                        </p:tgtEl>
                                        <p:attrNameLst>
                                          <p:attrName>style.rotation</p:attrName>
                                        </p:attrNameLst>
                                      </p:cBhvr>
                                      <p:tavLst>
                                        <p:tav tm="0">
                                          <p:val>
                                            <p:fltVal val="0"/>
                                          </p:val>
                                        </p:tav>
                                        <p:tav tm="100000">
                                          <p:val>
                                            <p:fltVal val="90"/>
                                          </p:val>
                                        </p:tav>
                                      </p:tavLst>
                                    </p:anim>
                                    <p:animEffect transition="out" filter="fade">
                                      <p:cBhvr>
                                        <p:cTn id="177" dur="1000"/>
                                        <p:tgtEl>
                                          <p:spTgt spid="15"/>
                                        </p:tgtEl>
                                      </p:cBhvr>
                                    </p:animEffect>
                                    <p:set>
                                      <p:cBhvr>
                                        <p:cTn id="178" dur="1" fill="hold">
                                          <p:stCondLst>
                                            <p:cond delay="999"/>
                                          </p:stCondLst>
                                        </p:cTn>
                                        <p:tgtEl>
                                          <p:spTgt spid="15"/>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31" presetClass="entr" presetSubtype="0" fill="hold" grpId="0" nodeType="clickEffect">
                                  <p:stCondLst>
                                    <p:cond delay="0"/>
                                  </p:stCondLst>
                                  <p:childTnLst>
                                    <p:set>
                                      <p:cBhvr>
                                        <p:cTn id="182" dur="1" fill="hold">
                                          <p:stCondLst>
                                            <p:cond delay="0"/>
                                          </p:stCondLst>
                                        </p:cTn>
                                        <p:tgtEl>
                                          <p:spTgt spid="16"/>
                                        </p:tgtEl>
                                        <p:attrNameLst>
                                          <p:attrName>style.visibility</p:attrName>
                                        </p:attrNameLst>
                                      </p:cBhvr>
                                      <p:to>
                                        <p:strVal val="visible"/>
                                      </p:to>
                                    </p:set>
                                    <p:anim calcmode="lin" valueType="num">
                                      <p:cBhvr>
                                        <p:cTn id="183" dur="1000" fill="hold"/>
                                        <p:tgtEl>
                                          <p:spTgt spid="16"/>
                                        </p:tgtEl>
                                        <p:attrNameLst>
                                          <p:attrName>ppt_w</p:attrName>
                                        </p:attrNameLst>
                                      </p:cBhvr>
                                      <p:tavLst>
                                        <p:tav tm="0">
                                          <p:val>
                                            <p:fltVal val="0"/>
                                          </p:val>
                                        </p:tav>
                                        <p:tav tm="100000">
                                          <p:val>
                                            <p:strVal val="#ppt_w"/>
                                          </p:val>
                                        </p:tav>
                                      </p:tavLst>
                                    </p:anim>
                                    <p:anim calcmode="lin" valueType="num">
                                      <p:cBhvr>
                                        <p:cTn id="184" dur="1000" fill="hold"/>
                                        <p:tgtEl>
                                          <p:spTgt spid="16"/>
                                        </p:tgtEl>
                                        <p:attrNameLst>
                                          <p:attrName>ppt_h</p:attrName>
                                        </p:attrNameLst>
                                      </p:cBhvr>
                                      <p:tavLst>
                                        <p:tav tm="0">
                                          <p:val>
                                            <p:fltVal val="0"/>
                                          </p:val>
                                        </p:tav>
                                        <p:tav tm="100000">
                                          <p:val>
                                            <p:strVal val="#ppt_h"/>
                                          </p:val>
                                        </p:tav>
                                      </p:tavLst>
                                    </p:anim>
                                    <p:anim calcmode="lin" valueType="num">
                                      <p:cBhvr>
                                        <p:cTn id="185" dur="1000" fill="hold"/>
                                        <p:tgtEl>
                                          <p:spTgt spid="16"/>
                                        </p:tgtEl>
                                        <p:attrNameLst>
                                          <p:attrName>style.rotation</p:attrName>
                                        </p:attrNameLst>
                                      </p:cBhvr>
                                      <p:tavLst>
                                        <p:tav tm="0">
                                          <p:val>
                                            <p:fltVal val="90"/>
                                          </p:val>
                                        </p:tav>
                                        <p:tav tm="100000">
                                          <p:val>
                                            <p:fltVal val="0"/>
                                          </p:val>
                                        </p:tav>
                                      </p:tavLst>
                                    </p:anim>
                                    <p:animEffect transition="in" filter="fade">
                                      <p:cBhvr>
                                        <p:cTn id="186" dur="1000"/>
                                        <p:tgtEl>
                                          <p:spTgt spid="16"/>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xit" presetSubtype="0" fill="hold" grpId="1" nodeType="clickEffect">
                                  <p:stCondLst>
                                    <p:cond delay="0"/>
                                  </p:stCondLst>
                                  <p:childTnLst>
                                    <p:anim calcmode="lin" valueType="num">
                                      <p:cBhvr>
                                        <p:cTn id="190" dur="1000"/>
                                        <p:tgtEl>
                                          <p:spTgt spid="16"/>
                                        </p:tgtEl>
                                        <p:attrNameLst>
                                          <p:attrName>ppt_w</p:attrName>
                                        </p:attrNameLst>
                                      </p:cBhvr>
                                      <p:tavLst>
                                        <p:tav tm="0">
                                          <p:val>
                                            <p:strVal val="ppt_w"/>
                                          </p:val>
                                        </p:tav>
                                        <p:tav tm="100000">
                                          <p:val>
                                            <p:fltVal val="0"/>
                                          </p:val>
                                        </p:tav>
                                      </p:tavLst>
                                    </p:anim>
                                    <p:anim calcmode="lin" valueType="num">
                                      <p:cBhvr>
                                        <p:cTn id="191" dur="1000"/>
                                        <p:tgtEl>
                                          <p:spTgt spid="16"/>
                                        </p:tgtEl>
                                        <p:attrNameLst>
                                          <p:attrName>ppt_h</p:attrName>
                                        </p:attrNameLst>
                                      </p:cBhvr>
                                      <p:tavLst>
                                        <p:tav tm="0">
                                          <p:val>
                                            <p:strVal val="ppt_h"/>
                                          </p:val>
                                        </p:tav>
                                        <p:tav tm="100000">
                                          <p:val>
                                            <p:fltVal val="0"/>
                                          </p:val>
                                        </p:tav>
                                      </p:tavLst>
                                    </p:anim>
                                    <p:anim calcmode="lin" valueType="num">
                                      <p:cBhvr>
                                        <p:cTn id="192" dur="1000"/>
                                        <p:tgtEl>
                                          <p:spTgt spid="16"/>
                                        </p:tgtEl>
                                        <p:attrNameLst>
                                          <p:attrName>style.rotation</p:attrName>
                                        </p:attrNameLst>
                                      </p:cBhvr>
                                      <p:tavLst>
                                        <p:tav tm="0">
                                          <p:val>
                                            <p:fltVal val="0"/>
                                          </p:val>
                                        </p:tav>
                                        <p:tav tm="100000">
                                          <p:val>
                                            <p:fltVal val="90"/>
                                          </p:val>
                                        </p:tav>
                                      </p:tavLst>
                                    </p:anim>
                                    <p:animEffect transition="out" filter="fade">
                                      <p:cBhvr>
                                        <p:cTn id="193" dur="1000"/>
                                        <p:tgtEl>
                                          <p:spTgt spid="16"/>
                                        </p:tgtEl>
                                      </p:cBhvr>
                                    </p:animEffect>
                                    <p:set>
                                      <p:cBhvr>
                                        <p:cTn id="194" dur="1" fill="hold">
                                          <p:stCondLst>
                                            <p:cond delay="999"/>
                                          </p:stCondLst>
                                        </p:cTn>
                                        <p:tgtEl>
                                          <p:spTgt spid="16"/>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31" presetClass="entr" presetSubtype="0" fill="hold" grpId="0" nodeType="clickEffect">
                                  <p:stCondLst>
                                    <p:cond delay="0"/>
                                  </p:stCondLst>
                                  <p:childTnLst>
                                    <p:set>
                                      <p:cBhvr>
                                        <p:cTn id="198" dur="1" fill="hold">
                                          <p:stCondLst>
                                            <p:cond delay="0"/>
                                          </p:stCondLst>
                                        </p:cTn>
                                        <p:tgtEl>
                                          <p:spTgt spid="17"/>
                                        </p:tgtEl>
                                        <p:attrNameLst>
                                          <p:attrName>style.visibility</p:attrName>
                                        </p:attrNameLst>
                                      </p:cBhvr>
                                      <p:to>
                                        <p:strVal val="visible"/>
                                      </p:to>
                                    </p:set>
                                    <p:anim calcmode="lin" valueType="num">
                                      <p:cBhvr>
                                        <p:cTn id="199" dur="1000" fill="hold"/>
                                        <p:tgtEl>
                                          <p:spTgt spid="17"/>
                                        </p:tgtEl>
                                        <p:attrNameLst>
                                          <p:attrName>ppt_w</p:attrName>
                                        </p:attrNameLst>
                                      </p:cBhvr>
                                      <p:tavLst>
                                        <p:tav tm="0">
                                          <p:val>
                                            <p:fltVal val="0"/>
                                          </p:val>
                                        </p:tav>
                                        <p:tav tm="100000">
                                          <p:val>
                                            <p:strVal val="#ppt_w"/>
                                          </p:val>
                                        </p:tav>
                                      </p:tavLst>
                                    </p:anim>
                                    <p:anim calcmode="lin" valueType="num">
                                      <p:cBhvr>
                                        <p:cTn id="200" dur="1000" fill="hold"/>
                                        <p:tgtEl>
                                          <p:spTgt spid="17"/>
                                        </p:tgtEl>
                                        <p:attrNameLst>
                                          <p:attrName>ppt_h</p:attrName>
                                        </p:attrNameLst>
                                      </p:cBhvr>
                                      <p:tavLst>
                                        <p:tav tm="0">
                                          <p:val>
                                            <p:fltVal val="0"/>
                                          </p:val>
                                        </p:tav>
                                        <p:tav tm="100000">
                                          <p:val>
                                            <p:strVal val="#ppt_h"/>
                                          </p:val>
                                        </p:tav>
                                      </p:tavLst>
                                    </p:anim>
                                    <p:anim calcmode="lin" valueType="num">
                                      <p:cBhvr>
                                        <p:cTn id="201" dur="1000" fill="hold"/>
                                        <p:tgtEl>
                                          <p:spTgt spid="17"/>
                                        </p:tgtEl>
                                        <p:attrNameLst>
                                          <p:attrName>style.rotation</p:attrName>
                                        </p:attrNameLst>
                                      </p:cBhvr>
                                      <p:tavLst>
                                        <p:tav tm="0">
                                          <p:val>
                                            <p:fltVal val="90"/>
                                          </p:val>
                                        </p:tav>
                                        <p:tav tm="100000">
                                          <p:val>
                                            <p:fltVal val="0"/>
                                          </p:val>
                                        </p:tav>
                                      </p:tavLst>
                                    </p:anim>
                                    <p:animEffect transition="in" filter="fade">
                                      <p:cBhvr>
                                        <p:cTn id="202" dur="1000"/>
                                        <p:tgtEl>
                                          <p:spTgt spid="17"/>
                                        </p:tgtEl>
                                      </p:cBhvr>
                                    </p:animEffect>
                                  </p:childTnLst>
                                </p:cTn>
                              </p:par>
                            </p:childTnLst>
                          </p:cTn>
                        </p:par>
                      </p:childTnLst>
                    </p:cTn>
                  </p:par>
                  <p:par>
                    <p:cTn id="203" fill="hold">
                      <p:stCondLst>
                        <p:cond delay="indefinite"/>
                      </p:stCondLst>
                      <p:childTnLst>
                        <p:par>
                          <p:cTn id="204" fill="hold">
                            <p:stCondLst>
                              <p:cond delay="0"/>
                            </p:stCondLst>
                            <p:childTnLst>
                              <p:par>
                                <p:cTn id="205" presetID="31" presetClass="exit" presetSubtype="0" fill="hold" grpId="1" nodeType="clickEffect">
                                  <p:stCondLst>
                                    <p:cond delay="0"/>
                                  </p:stCondLst>
                                  <p:childTnLst>
                                    <p:anim calcmode="lin" valueType="num">
                                      <p:cBhvr>
                                        <p:cTn id="206" dur="1000"/>
                                        <p:tgtEl>
                                          <p:spTgt spid="17"/>
                                        </p:tgtEl>
                                        <p:attrNameLst>
                                          <p:attrName>ppt_w</p:attrName>
                                        </p:attrNameLst>
                                      </p:cBhvr>
                                      <p:tavLst>
                                        <p:tav tm="0">
                                          <p:val>
                                            <p:strVal val="ppt_w"/>
                                          </p:val>
                                        </p:tav>
                                        <p:tav tm="100000">
                                          <p:val>
                                            <p:fltVal val="0"/>
                                          </p:val>
                                        </p:tav>
                                      </p:tavLst>
                                    </p:anim>
                                    <p:anim calcmode="lin" valueType="num">
                                      <p:cBhvr>
                                        <p:cTn id="207" dur="1000"/>
                                        <p:tgtEl>
                                          <p:spTgt spid="17"/>
                                        </p:tgtEl>
                                        <p:attrNameLst>
                                          <p:attrName>ppt_h</p:attrName>
                                        </p:attrNameLst>
                                      </p:cBhvr>
                                      <p:tavLst>
                                        <p:tav tm="0">
                                          <p:val>
                                            <p:strVal val="ppt_h"/>
                                          </p:val>
                                        </p:tav>
                                        <p:tav tm="100000">
                                          <p:val>
                                            <p:fltVal val="0"/>
                                          </p:val>
                                        </p:tav>
                                      </p:tavLst>
                                    </p:anim>
                                    <p:anim calcmode="lin" valueType="num">
                                      <p:cBhvr>
                                        <p:cTn id="208" dur="1000"/>
                                        <p:tgtEl>
                                          <p:spTgt spid="17"/>
                                        </p:tgtEl>
                                        <p:attrNameLst>
                                          <p:attrName>style.rotation</p:attrName>
                                        </p:attrNameLst>
                                      </p:cBhvr>
                                      <p:tavLst>
                                        <p:tav tm="0">
                                          <p:val>
                                            <p:fltVal val="0"/>
                                          </p:val>
                                        </p:tav>
                                        <p:tav tm="100000">
                                          <p:val>
                                            <p:fltVal val="90"/>
                                          </p:val>
                                        </p:tav>
                                      </p:tavLst>
                                    </p:anim>
                                    <p:animEffect transition="out" filter="fade">
                                      <p:cBhvr>
                                        <p:cTn id="209" dur="1000"/>
                                        <p:tgtEl>
                                          <p:spTgt spid="17"/>
                                        </p:tgtEl>
                                      </p:cBhvr>
                                    </p:animEffect>
                                    <p:set>
                                      <p:cBhvr>
                                        <p:cTn id="210" dur="1" fill="hold">
                                          <p:stCondLst>
                                            <p:cond delay="999"/>
                                          </p:stCondLst>
                                        </p:cTn>
                                        <p:tgtEl>
                                          <p:spTgt spid="17"/>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31" presetClass="entr" presetSubtype="0" fill="hold" grpId="0" nodeType="clickEffect">
                                  <p:stCondLst>
                                    <p:cond delay="0"/>
                                  </p:stCondLst>
                                  <p:childTnLst>
                                    <p:set>
                                      <p:cBhvr>
                                        <p:cTn id="214" dur="1" fill="hold">
                                          <p:stCondLst>
                                            <p:cond delay="0"/>
                                          </p:stCondLst>
                                        </p:cTn>
                                        <p:tgtEl>
                                          <p:spTgt spid="18"/>
                                        </p:tgtEl>
                                        <p:attrNameLst>
                                          <p:attrName>style.visibility</p:attrName>
                                        </p:attrNameLst>
                                      </p:cBhvr>
                                      <p:to>
                                        <p:strVal val="visible"/>
                                      </p:to>
                                    </p:set>
                                    <p:anim calcmode="lin" valueType="num">
                                      <p:cBhvr>
                                        <p:cTn id="215" dur="1000" fill="hold"/>
                                        <p:tgtEl>
                                          <p:spTgt spid="18"/>
                                        </p:tgtEl>
                                        <p:attrNameLst>
                                          <p:attrName>ppt_w</p:attrName>
                                        </p:attrNameLst>
                                      </p:cBhvr>
                                      <p:tavLst>
                                        <p:tav tm="0">
                                          <p:val>
                                            <p:fltVal val="0"/>
                                          </p:val>
                                        </p:tav>
                                        <p:tav tm="100000">
                                          <p:val>
                                            <p:strVal val="#ppt_w"/>
                                          </p:val>
                                        </p:tav>
                                      </p:tavLst>
                                    </p:anim>
                                    <p:anim calcmode="lin" valueType="num">
                                      <p:cBhvr>
                                        <p:cTn id="216" dur="1000" fill="hold"/>
                                        <p:tgtEl>
                                          <p:spTgt spid="18"/>
                                        </p:tgtEl>
                                        <p:attrNameLst>
                                          <p:attrName>ppt_h</p:attrName>
                                        </p:attrNameLst>
                                      </p:cBhvr>
                                      <p:tavLst>
                                        <p:tav tm="0">
                                          <p:val>
                                            <p:fltVal val="0"/>
                                          </p:val>
                                        </p:tav>
                                        <p:tav tm="100000">
                                          <p:val>
                                            <p:strVal val="#ppt_h"/>
                                          </p:val>
                                        </p:tav>
                                      </p:tavLst>
                                    </p:anim>
                                    <p:anim calcmode="lin" valueType="num">
                                      <p:cBhvr>
                                        <p:cTn id="217" dur="1000" fill="hold"/>
                                        <p:tgtEl>
                                          <p:spTgt spid="18"/>
                                        </p:tgtEl>
                                        <p:attrNameLst>
                                          <p:attrName>style.rotation</p:attrName>
                                        </p:attrNameLst>
                                      </p:cBhvr>
                                      <p:tavLst>
                                        <p:tav tm="0">
                                          <p:val>
                                            <p:fltVal val="90"/>
                                          </p:val>
                                        </p:tav>
                                        <p:tav tm="100000">
                                          <p:val>
                                            <p:fltVal val="0"/>
                                          </p:val>
                                        </p:tav>
                                      </p:tavLst>
                                    </p:anim>
                                    <p:animEffect transition="in" filter="fade">
                                      <p:cBhvr>
                                        <p:cTn id="218" dur="1000"/>
                                        <p:tgtEl>
                                          <p:spTgt spid="18"/>
                                        </p:tgtEl>
                                      </p:cBhvr>
                                    </p:animEffect>
                                  </p:childTnLst>
                                </p:cTn>
                              </p:par>
                            </p:childTnLst>
                          </p:cTn>
                        </p:par>
                      </p:childTnLst>
                    </p:cTn>
                  </p:par>
                  <p:par>
                    <p:cTn id="219" fill="hold">
                      <p:stCondLst>
                        <p:cond delay="indefinite"/>
                      </p:stCondLst>
                      <p:childTnLst>
                        <p:par>
                          <p:cTn id="220" fill="hold">
                            <p:stCondLst>
                              <p:cond delay="0"/>
                            </p:stCondLst>
                            <p:childTnLst>
                              <p:par>
                                <p:cTn id="221" presetID="31" presetClass="exit" presetSubtype="0" fill="hold" grpId="1" nodeType="clickEffect">
                                  <p:stCondLst>
                                    <p:cond delay="0"/>
                                  </p:stCondLst>
                                  <p:childTnLst>
                                    <p:anim calcmode="lin" valueType="num">
                                      <p:cBhvr>
                                        <p:cTn id="222" dur="1000"/>
                                        <p:tgtEl>
                                          <p:spTgt spid="18"/>
                                        </p:tgtEl>
                                        <p:attrNameLst>
                                          <p:attrName>ppt_w</p:attrName>
                                        </p:attrNameLst>
                                      </p:cBhvr>
                                      <p:tavLst>
                                        <p:tav tm="0">
                                          <p:val>
                                            <p:strVal val="ppt_w"/>
                                          </p:val>
                                        </p:tav>
                                        <p:tav tm="100000">
                                          <p:val>
                                            <p:fltVal val="0"/>
                                          </p:val>
                                        </p:tav>
                                      </p:tavLst>
                                    </p:anim>
                                    <p:anim calcmode="lin" valueType="num">
                                      <p:cBhvr>
                                        <p:cTn id="223" dur="1000"/>
                                        <p:tgtEl>
                                          <p:spTgt spid="18"/>
                                        </p:tgtEl>
                                        <p:attrNameLst>
                                          <p:attrName>ppt_h</p:attrName>
                                        </p:attrNameLst>
                                      </p:cBhvr>
                                      <p:tavLst>
                                        <p:tav tm="0">
                                          <p:val>
                                            <p:strVal val="ppt_h"/>
                                          </p:val>
                                        </p:tav>
                                        <p:tav tm="100000">
                                          <p:val>
                                            <p:fltVal val="0"/>
                                          </p:val>
                                        </p:tav>
                                      </p:tavLst>
                                    </p:anim>
                                    <p:anim calcmode="lin" valueType="num">
                                      <p:cBhvr>
                                        <p:cTn id="224" dur="1000"/>
                                        <p:tgtEl>
                                          <p:spTgt spid="18"/>
                                        </p:tgtEl>
                                        <p:attrNameLst>
                                          <p:attrName>style.rotation</p:attrName>
                                        </p:attrNameLst>
                                      </p:cBhvr>
                                      <p:tavLst>
                                        <p:tav tm="0">
                                          <p:val>
                                            <p:fltVal val="0"/>
                                          </p:val>
                                        </p:tav>
                                        <p:tav tm="100000">
                                          <p:val>
                                            <p:fltVal val="90"/>
                                          </p:val>
                                        </p:tav>
                                      </p:tavLst>
                                    </p:anim>
                                    <p:animEffect transition="out" filter="fade">
                                      <p:cBhvr>
                                        <p:cTn id="225" dur="1000"/>
                                        <p:tgtEl>
                                          <p:spTgt spid="18"/>
                                        </p:tgtEl>
                                      </p:cBhvr>
                                    </p:animEffect>
                                    <p:set>
                                      <p:cBhvr>
                                        <p:cTn id="226" dur="1" fill="hold">
                                          <p:stCondLst>
                                            <p:cond delay="999"/>
                                          </p:stCondLst>
                                        </p:cTn>
                                        <p:tgtEl>
                                          <p:spTgt spid="18"/>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31" presetClass="entr" presetSubtype="0" fill="hold" grpId="0" nodeType="clickEffect">
                                  <p:stCondLst>
                                    <p:cond delay="0"/>
                                  </p:stCondLst>
                                  <p:childTnLst>
                                    <p:set>
                                      <p:cBhvr>
                                        <p:cTn id="230" dur="1" fill="hold">
                                          <p:stCondLst>
                                            <p:cond delay="0"/>
                                          </p:stCondLst>
                                        </p:cTn>
                                        <p:tgtEl>
                                          <p:spTgt spid="19"/>
                                        </p:tgtEl>
                                        <p:attrNameLst>
                                          <p:attrName>style.visibility</p:attrName>
                                        </p:attrNameLst>
                                      </p:cBhvr>
                                      <p:to>
                                        <p:strVal val="visible"/>
                                      </p:to>
                                    </p:set>
                                    <p:anim calcmode="lin" valueType="num">
                                      <p:cBhvr>
                                        <p:cTn id="231" dur="1000" fill="hold"/>
                                        <p:tgtEl>
                                          <p:spTgt spid="19"/>
                                        </p:tgtEl>
                                        <p:attrNameLst>
                                          <p:attrName>ppt_w</p:attrName>
                                        </p:attrNameLst>
                                      </p:cBhvr>
                                      <p:tavLst>
                                        <p:tav tm="0">
                                          <p:val>
                                            <p:fltVal val="0"/>
                                          </p:val>
                                        </p:tav>
                                        <p:tav tm="100000">
                                          <p:val>
                                            <p:strVal val="#ppt_w"/>
                                          </p:val>
                                        </p:tav>
                                      </p:tavLst>
                                    </p:anim>
                                    <p:anim calcmode="lin" valueType="num">
                                      <p:cBhvr>
                                        <p:cTn id="232" dur="1000" fill="hold"/>
                                        <p:tgtEl>
                                          <p:spTgt spid="19"/>
                                        </p:tgtEl>
                                        <p:attrNameLst>
                                          <p:attrName>ppt_h</p:attrName>
                                        </p:attrNameLst>
                                      </p:cBhvr>
                                      <p:tavLst>
                                        <p:tav tm="0">
                                          <p:val>
                                            <p:fltVal val="0"/>
                                          </p:val>
                                        </p:tav>
                                        <p:tav tm="100000">
                                          <p:val>
                                            <p:strVal val="#ppt_h"/>
                                          </p:val>
                                        </p:tav>
                                      </p:tavLst>
                                    </p:anim>
                                    <p:anim calcmode="lin" valueType="num">
                                      <p:cBhvr>
                                        <p:cTn id="233" dur="1000" fill="hold"/>
                                        <p:tgtEl>
                                          <p:spTgt spid="19"/>
                                        </p:tgtEl>
                                        <p:attrNameLst>
                                          <p:attrName>style.rotation</p:attrName>
                                        </p:attrNameLst>
                                      </p:cBhvr>
                                      <p:tavLst>
                                        <p:tav tm="0">
                                          <p:val>
                                            <p:fltVal val="90"/>
                                          </p:val>
                                        </p:tav>
                                        <p:tav tm="100000">
                                          <p:val>
                                            <p:fltVal val="0"/>
                                          </p:val>
                                        </p:tav>
                                      </p:tavLst>
                                    </p:anim>
                                    <p:animEffect transition="in" filter="fade">
                                      <p:cBhvr>
                                        <p:cTn id="234" dur="1000"/>
                                        <p:tgtEl>
                                          <p:spTgt spid="19"/>
                                        </p:tgtEl>
                                      </p:cBhvr>
                                    </p:animEffect>
                                  </p:childTnLst>
                                </p:cTn>
                              </p:par>
                            </p:childTnLst>
                          </p:cTn>
                        </p:par>
                      </p:childTnLst>
                    </p:cTn>
                  </p:par>
                  <p:par>
                    <p:cTn id="235" fill="hold">
                      <p:stCondLst>
                        <p:cond delay="indefinite"/>
                      </p:stCondLst>
                      <p:childTnLst>
                        <p:par>
                          <p:cTn id="236" fill="hold">
                            <p:stCondLst>
                              <p:cond delay="0"/>
                            </p:stCondLst>
                            <p:childTnLst>
                              <p:par>
                                <p:cTn id="237" presetID="31" presetClass="exit" presetSubtype="0" fill="hold" grpId="1" nodeType="clickEffect">
                                  <p:stCondLst>
                                    <p:cond delay="0"/>
                                  </p:stCondLst>
                                  <p:childTnLst>
                                    <p:anim calcmode="lin" valueType="num">
                                      <p:cBhvr>
                                        <p:cTn id="238" dur="1000"/>
                                        <p:tgtEl>
                                          <p:spTgt spid="19"/>
                                        </p:tgtEl>
                                        <p:attrNameLst>
                                          <p:attrName>ppt_w</p:attrName>
                                        </p:attrNameLst>
                                      </p:cBhvr>
                                      <p:tavLst>
                                        <p:tav tm="0">
                                          <p:val>
                                            <p:strVal val="ppt_w"/>
                                          </p:val>
                                        </p:tav>
                                        <p:tav tm="100000">
                                          <p:val>
                                            <p:fltVal val="0"/>
                                          </p:val>
                                        </p:tav>
                                      </p:tavLst>
                                    </p:anim>
                                    <p:anim calcmode="lin" valueType="num">
                                      <p:cBhvr>
                                        <p:cTn id="239" dur="1000"/>
                                        <p:tgtEl>
                                          <p:spTgt spid="19"/>
                                        </p:tgtEl>
                                        <p:attrNameLst>
                                          <p:attrName>ppt_h</p:attrName>
                                        </p:attrNameLst>
                                      </p:cBhvr>
                                      <p:tavLst>
                                        <p:tav tm="0">
                                          <p:val>
                                            <p:strVal val="ppt_h"/>
                                          </p:val>
                                        </p:tav>
                                        <p:tav tm="100000">
                                          <p:val>
                                            <p:fltVal val="0"/>
                                          </p:val>
                                        </p:tav>
                                      </p:tavLst>
                                    </p:anim>
                                    <p:anim calcmode="lin" valueType="num">
                                      <p:cBhvr>
                                        <p:cTn id="240" dur="1000"/>
                                        <p:tgtEl>
                                          <p:spTgt spid="19"/>
                                        </p:tgtEl>
                                        <p:attrNameLst>
                                          <p:attrName>style.rotation</p:attrName>
                                        </p:attrNameLst>
                                      </p:cBhvr>
                                      <p:tavLst>
                                        <p:tav tm="0">
                                          <p:val>
                                            <p:fltVal val="0"/>
                                          </p:val>
                                        </p:tav>
                                        <p:tav tm="100000">
                                          <p:val>
                                            <p:fltVal val="90"/>
                                          </p:val>
                                        </p:tav>
                                      </p:tavLst>
                                    </p:anim>
                                    <p:animEffect transition="out" filter="fade">
                                      <p:cBhvr>
                                        <p:cTn id="241" dur="1000"/>
                                        <p:tgtEl>
                                          <p:spTgt spid="19"/>
                                        </p:tgtEl>
                                      </p:cBhvr>
                                    </p:animEffect>
                                    <p:set>
                                      <p:cBhvr>
                                        <p:cTn id="242" dur="1" fill="hold">
                                          <p:stCondLst>
                                            <p:cond delay="999"/>
                                          </p:stCondLst>
                                        </p:cTn>
                                        <p:tgtEl>
                                          <p:spTgt spid="19"/>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31" presetClass="entr" presetSubtype="0" fill="hold" grpId="0" nodeType="clickEffect">
                                  <p:stCondLst>
                                    <p:cond delay="0"/>
                                  </p:stCondLst>
                                  <p:childTnLst>
                                    <p:set>
                                      <p:cBhvr>
                                        <p:cTn id="246" dur="1" fill="hold">
                                          <p:stCondLst>
                                            <p:cond delay="0"/>
                                          </p:stCondLst>
                                        </p:cTn>
                                        <p:tgtEl>
                                          <p:spTgt spid="22"/>
                                        </p:tgtEl>
                                        <p:attrNameLst>
                                          <p:attrName>style.visibility</p:attrName>
                                        </p:attrNameLst>
                                      </p:cBhvr>
                                      <p:to>
                                        <p:strVal val="visible"/>
                                      </p:to>
                                    </p:set>
                                    <p:anim calcmode="lin" valueType="num">
                                      <p:cBhvr>
                                        <p:cTn id="247" dur="1000" fill="hold"/>
                                        <p:tgtEl>
                                          <p:spTgt spid="22"/>
                                        </p:tgtEl>
                                        <p:attrNameLst>
                                          <p:attrName>ppt_w</p:attrName>
                                        </p:attrNameLst>
                                      </p:cBhvr>
                                      <p:tavLst>
                                        <p:tav tm="0">
                                          <p:val>
                                            <p:fltVal val="0"/>
                                          </p:val>
                                        </p:tav>
                                        <p:tav tm="100000">
                                          <p:val>
                                            <p:strVal val="#ppt_w"/>
                                          </p:val>
                                        </p:tav>
                                      </p:tavLst>
                                    </p:anim>
                                    <p:anim calcmode="lin" valueType="num">
                                      <p:cBhvr>
                                        <p:cTn id="248" dur="1000" fill="hold"/>
                                        <p:tgtEl>
                                          <p:spTgt spid="22"/>
                                        </p:tgtEl>
                                        <p:attrNameLst>
                                          <p:attrName>ppt_h</p:attrName>
                                        </p:attrNameLst>
                                      </p:cBhvr>
                                      <p:tavLst>
                                        <p:tav tm="0">
                                          <p:val>
                                            <p:fltVal val="0"/>
                                          </p:val>
                                        </p:tav>
                                        <p:tav tm="100000">
                                          <p:val>
                                            <p:strVal val="#ppt_h"/>
                                          </p:val>
                                        </p:tav>
                                      </p:tavLst>
                                    </p:anim>
                                    <p:anim calcmode="lin" valueType="num">
                                      <p:cBhvr>
                                        <p:cTn id="249" dur="1000" fill="hold"/>
                                        <p:tgtEl>
                                          <p:spTgt spid="22"/>
                                        </p:tgtEl>
                                        <p:attrNameLst>
                                          <p:attrName>style.rotation</p:attrName>
                                        </p:attrNameLst>
                                      </p:cBhvr>
                                      <p:tavLst>
                                        <p:tav tm="0">
                                          <p:val>
                                            <p:fltVal val="90"/>
                                          </p:val>
                                        </p:tav>
                                        <p:tav tm="100000">
                                          <p:val>
                                            <p:fltVal val="0"/>
                                          </p:val>
                                        </p:tav>
                                      </p:tavLst>
                                    </p:anim>
                                    <p:animEffect transition="in" filter="fade">
                                      <p:cBhvr>
                                        <p:cTn id="250" dur="1000"/>
                                        <p:tgtEl>
                                          <p:spTgt spid="22"/>
                                        </p:tgtEl>
                                      </p:cBhvr>
                                    </p:animEffect>
                                  </p:childTnLst>
                                </p:cTn>
                              </p:par>
                            </p:childTnLst>
                          </p:cTn>
                        </p:par>
                      </p:childTnLst>
                    </p:cTn>
                  </p:par>
                  <p:par>
                    <p:cTn id="251" fill="hold">
                      <p:stCondLst>
                        <p:cond delay="indefinite"/>
                      </p:stCondLst>
                      <p:childTnLst>
                        <p:par>
                          <p:cTn id="252" fill="hold">
                            <p:stCondLst>
                              <p:cond delay="0"/>
                            </p:stCondLst>
                            <p:childTnLst>
                              <p:par>
                                <p:cTn id="253" presetID="31" presetClass="exit" presetSubtype="0" fill="hold" grpId="1" nodeType="clickEffect">
                                  <p:stCondLst>
                                    <p:cond delay="0"/>
                                  </p:stCondLst>
                                  <p:childTnLst>
                                    <p:anim calcmode="lin" valueType="num">
                                      <p:cBhvr>
                                        <p:cTn id="254" dur="1000"/>
                                        <p:tgtEl>
                                          <p:spTgt spid="22"/>
                                        </p:tgtEl>
                                        <p:attrNameLst>
                                          <p:attrName>ppt_w</p:attrName>
                                        </p:attrNameLst>
                                      </p:cBhvr>
                                      <p:tavLst>
                                        <p:tav tm="0">
                                          <p:val>
                                            <p:strVal val="ppt_w"/>
                                          </p:val>
                                        </p:tav>
                                        <p:tav tm="100000">
                                          <p:val>
                                            <p:fltVal val="0"/>
                                          </p:val>
                                        </p:tav>
                                      </p:tavLst>
                                    </p:anim>
                                    <p:anim calcmode="lin" valueType="num">
                                      <p:cBhvr>
                                        <p:cTn id="255" dur="1000"/>
                                        <p:tgtEl>
                                          <p:spTgt spid="22"/>
                                        </p:tgtEl>
                                        <p:attrNameLst>
                                          <p:attrName>ppt_h</p:attrName>
                                        </p:attrNameLst>
                                      </p:cBhvr>
                                      <p:tavLst>
                                        <p:tav tm="0">
                                          <p:val>
                                            <p:strVal val="ppt_h"/>
                                          </p:val>
                                        </p:tav>
                                        <p:tav tm="100000">
                                          <p:val>
                                            <p:fltVal val="0"/>
                                          </p:val>
                                        </p:tav>
                                      </p:tavLst>
                                    </p:anim>
                                    <p:anim calcmode="lin" valueType="num">
                                      <p:cBhvr>
                                        <p:cTn id="256" dur="1000"/>
                                        <p:tgtEl>
                                          <p:spTgt spid="22"/>
                                        </p:tgtEl>
                                        <p:attrNameLst>
                                          <p:attrName>style.rotation</p:attrName>
                                        </p:attrNameLst>
                                      </p:cBhvr>
                                      <p:tavLst>
                                        <p:tav tm="0">
                                          <p:val>
                                            <p:fltVal val="0"/>
                                          </p:val>
                                        </p:tav>
                                        <p:tav tm="100000">
                                          <p:val>
                                            <p:fltVal val="90"/>
                                          </p:val>
                                        </p:tav>
                                      </p:tavLst>
                                    </p:anim>
                                    <p:animEffect transition="out" filter="fade">
                                      <p:cBhvr>
                                        <p:cTn id="257" dur="1000"/>
                                        <p:tgtEl>
                                          <p:spTgt spid="22"/>
                                        </p:tgtEl>
                                      </p:cBhvr>
                                    </p:animEffect>
                                    <p:set>
                                      <p:cBhvr>
                                        <p:cTn id="258" dur="1" fill="hold">
                                          <p:stCondLst>
                                            <p:cond delay="999"/>
                                          </p:stCondLst>
                                        </p:cTn>
                                        <p:tgtEl>
                                          <p:spTgt spid="22"/>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31" presetClass="entr" presetSubtype="0" fill="hold" grpId="0" nodeType="clickEffect">
                                  <p:stCondLst>
                                    <p:cond delay="0"/>
                                  </p:stCondLst>
                                  <p:childTnLst>
                                    <p:set>
                                      <p:cBhvr>
                                        <p:cTn id="262" dur="1" fill="hold">
                                          <p:stCondLst>
                                            <p:cond delay="0"/>
                                          </p:stCondLst>
                                        </p:cTn>
                                        <p:tgtEl>
                                          <p:spTgt spid="23"/>
                                        </p:tgtEl>
                                        <p:attrNameLst>
                                          <p:attrName>style.visibility</p:attrName>
                                        </p:attrNameLst>
                                      </p:cBhvr>
                                      <p:to>
                                        <p:strVal val="visible"/>
                                      </p:to>
                                    </p:set>
                                    <p:anim calcmode="lin" valueType="num">
                                      <p:cBhvr>
                                        <p:cTn id="263" dur="1000" fill="hold"/>
                                        <p:tgtEl>
                                          <p:spTgt spid="23"/>
                                        </p:tgtEl>
                                        <p:attrNameLst>
                                          <p:attrName>ppt_w</p:attrName>
                                        </p:attrNameLst>
                                      </p:cBhvr>
                                      <p:tavLst>
                                        <p:tav tm="0">
                                          <p:val>
                                            <p:fltVal val="0"/>
                                          </p:val>
                                        </p:tav>
                                        <p:tav tm="100000">
                                          <p:val>
                                            <p:strVal val="#ppt_w"/>
                                          </p:val>
                                        </p:tav>
                                      </p:tavLst>
                                    </p:anim>
                                    <p:anim calcmode="lin" valueType="num">
                                      <p:cBhvr>
                                        <p:cTn id="264" dur="1000" fill="hold"/>
                                        <p:tgtEl>
                                          <p:spTgt spid="23"/>
                                        </p:tgtEl>
                                        <p:attrNameLst>
                                          <p:attrName>ppt_h</p:attrName>
                                        </p:attrNameLst>
                                      </p:cBhvr>
                                      <p:tavLst>
                                        <p:tav tm="0">
                                          <p:val>
                                            <p:fltVal val="0"/>
                                          </p:val>
                                        </p:tav>
                                        <p:tav tm="100000">
                                          <p:val>
                                            <p:strVal val="#ppt_h"/>
                                          </p:val>
                                        </p:tav>
                                      </p:tavLst>
                                    </p:anim>
                                    <p:anim calcmode="lin" valueType="num">
                                      <p:cBhvr>
                                        <p:cTn id="265" dur="1000" fill="hold"/>
                                        <p:tgtEl>
                                          <p:spTgt spid="23"/>
                                        </p:tgtEl>
                                        <p:attrNameLst>
                                          <p:attrName>style.rotation</p:attrName>
                                        </p:attrNameLst>
                                      </p:cBhvr>
                                      <p:tavLst>
                                        <p:tav tm="0">
                                          <p:val>
                                            <p:fltVal val="90"/>
                                          </p:val>
                                        </p:tav>
                                        <p:tav tm="100000">
                                          <p:val>
                                            <p:fltVal val="0"/>
                                          </p:val>
                                        </p:tav>
                                      </p:tavLst>
                                    </p:anim>
                                    <p:animEffect transition="in" filter="fade">
                                      <p:cBhvr>
                                        <p:cTn id="266" dur="1000"/>
                                        <p:tgtEl>
                                          <p:spTgt spid="23"/>
                                        </p:tgtEl>
                                      </p:cBhvr>
                                    </p:animEffect>
                                  </p:childTnLst>
                                </p:cTn>
                              </p:par>
                            </p:childTnLst>
                          </p:cTn>
                        </p:par>
                      </p:childTnLst>
                    </p:cTn>
                  </p:par>
                  <p:par>
                    <p:cTn id="267" fill="hold">
                      <p:stCondLst>
                        <p:cond delay="indefinite"/>
                      </p:stCondLst>
                      <p:childTnLst>
                        <p:par>
                          <p:cTn id="268" fill="hold">
                            <p:stCondLst>
                              <p:cond delay="0"/>
                            </p:stCondLst>
                            <p:childTnLst>
                              <p:par>
                                <p:cTn id="269" presetID="31" presetClass="exit" presetSubtype="0" fill="hold" grpId="1" nodeType="clickEffect">
                                  <p:stCondLst>
                                    <p:cond delay="0"/>
                                  </p:stCondLst>
                                  <p:childTnLst>
                                    <p:anim calcmode="lin" valueType="num">
                                      <p:cBhvr>
                                        <p:cTn id="270" dur="1000"/>
                                        <p:tgtEl>
                                          <p:spTgt spid="23"/>
                                        </p:tgtEl>
                                        <p:attrNameLst>
                                          <p:attrName>ppt_w</p:attrName>
                                        </p:attrNameLst>
                                      </p:cBhvr>
                                      <p:tavLst>
                                        <p:tav tm="0">
                                          <p:val>
                                            <p:strVal val="ppt_w"/>
                                          </p:val>
                                        </p:tav>
                                        <p:tav tm="100000">
                                          <p:val>
                                            <p:fltVal val="0"/>
                                          </p:val>
                                        </p:tav>
                                      </p:tavLst>
                                    </p:anim>
                                    <p:anim calcmode="lin" valueType="num">
                                      <p:cBhvr>
                                        <p:cTn id="271" dur="1000"/>
                                        <p:tgtEl>
                                          <p:spTgt spid="23"/>
                                        </p:tgtEl>
                                        <p:attrNameLst>
                                          <p:attrName>ppt_h</p:attrName>
                                        </p:attrNameLst>
                                      </p:cBhvr>
                                      <p:tavLst>
                                        <p:tav tm="0">
                                          <p:val>
                                            <p:strVal val="ppt_h"/>
                                          </p:val>
                                        </p:tav>
                                        <p:tav tm="100000">
                                          <p:val>
                                            <p:fltVal val="0"/>
                                          </p:val>
                                        </p:tav>
                                      </p:tavLst>
                                    </p:anim>
                                    <p:anim calcmode="lin" valueType="num">
                                      <p:cBhvr>
                                        <p:cTn id="272" dur="1000"/>
                                        <p:tgtEl>
                                          <p:spTgt spid="23"/>
                                        </p:tgtEl>
                                        <p:attrNameLst>
                                          <p:attrName>style.rotation</p:attrName>
                                        </p:attrNameLst>
                                      </p:cBhvr>
                                      <p:tavLst>
                                        <p:tav tm="0">
                                          <p:val>
                                            <p:fltVal val="0"/>
                                          </p:val>
                                        </p:tav>
                                        <p:tav tm="100000">
                                          <p:val>
                                            <p:fltVal val="90"/>
                                          </p:val>
                                        </p:tav>
                                      </p:tavLst>
                                    </p:anim>
                                    <p:animEffect transition="out" filter="fade">
                                      <p:cBhvr>
                                        <p:cTn id="273" dur="1000"/>
                                        <p:tgtEl>
                                          <p:spTgt spid="23"/>
                                        </p:tgtEl>
                                      </p:cBhvr>
                                    </p:animEffect>
                                    <p:set>
                                      <p:cBhvr>
                                        <p:cTn id="274" dur="1" fill="hold">
                                          <p:stCondLst>
                                            <p:cond delay="999"/>
                                          </p:stCondLst>
                                        </p:cTn>
                                        <p:tgtEl>
                                          <p:spTgt spid="23"/>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31" presetClass="entr" presetSubtype="0" fill="hold" grpId="0" nodeType="clickEffect">
                                  <p:stCondLst>
                                    <p:cond delay="0"/>
                                  </p:stCondLst>
                                  <p:childTnLst>
                                    <p:set>
                                      <p:cBhvr>
                                        <p:cTn id="278" dur="1" fill="hold">
                                          <p:stCondLst>
                                            <p:cond delay="0"/>
                                          </p:stCondLst>
                                        </p:cTn>
                                        <p:tgtEl>
                                          <p:spTgt spid="25"/>
                                        </p:tgtEl>
                                        <p:attrNameLst>
                                          <p:attrName>style.visibility</p:attrName>
                                        </p:attrNameLst>
                                      </p:cBhvr>
                                      <p:to>
                                        <p:strVal val="visible"/>
                                      </p:to>
                                    </p:set>
                                    <p:anim calcmode="lin" valueType="num">
                                      <p:cBhvr>
                                        <p:cTn id="279" dur="1000" fill="hold"/>
                                        <p:tgtEl>
                                          <p:spTgt spid="25"/>
                                        </p:tgtEl>
                                        <p:attrNameLst>
                                          <p:attrName>ppt_w</p:attrName>
                                        </p:attrNameLst>
                                      </p:cBhvr>
                                      <p:tavLst>
                                        <p:tav tm="0">
                                          <p:val>
                                            <p:fltVal val="0"/>
                                          </p:val>
                                        </p:tav>
                                        <p:tav tm="100000">
                                          <p:val>
                                            <p:strVal val="#ppt_w"/>
                                          </p:val>
                                        </p:tav>
                                      </p:tavLst>
                                    </p:anim>
                                    <p:anim calcmode="lin" valueType="num">
                                      <p:cBhvr>
                                        <p:cTn id="280" dur="1000" fill="hold"/>
                                        <p:tgtEl>
                                          <p:spTgt spid="25"/>
                                        </p:tgtEl>
                                        <p:attrNameLst>
                                          <p:attrName>ppt_h</p:attrName>
                                        </p:attrNameLst>
                                      </p:cBhvr>
                                      <p:tavLst>
                                        <p:tav tm="0">
                                          <p:val>
                                            <p:fltVal val="0"/>
                                          </p:val>
                                        </p:tav>
                                        <p:tav tm="100000">
                                          <p:val>
                                            <p:strVal val="#ppt_h"/>
                                          </p:val>
                                        </p:tav>
                                      </p:tavLst>
                                    </p:anim>
                                    <p:anim calcmode="lin" valueType="num">
                                      <p:cBhvr>
                                        <p:cTn id="281" dur="1000" fill="hold"/>
                                        <p:tgtEl>
                                          <p:spTgt spid="25"/>
                                        </p:tgtEl>
                                        <p:attrNameLst>
                                          <p:attrName>style.rotation</p:attrName>
                                        </p:attrNameLst>
                                      </p:cBhvr>
                                      <p:tavLst>
                                        <p:tav tm="0">
                                          <p:val>
                                            <p:fltVal val="90"/>
                                          </p:val>
                                        </p:tav>
                                        <p:tav tm="100000">
                                          <p:val>
                                            <p:fltVal val="0"/>
                                          </p:val>
                                        </p:tav>
                                      </p:tavLst>
                                    </p:anim>
                                    <p:animEffect transition="in" filter="fade">
                                      <p:cBhvr>
                                        <p:cTn id="282" dur="1000"/>
                                        <p:tgtEl>
                                          <p:spTgt spid="25"/>
                                        </p:tgtEl>
                                      </p:cBhvr>
                                    </p:animEffect>
                                  </p:childTnLst>
                                </p:cTn>
                              </p:par>
                            </p:childTnLst>
                          </p:cTn>
                        </p:par>
                      </p:childTnLst>
                    </p:cTn>
                  </p:par>
                  <p:par>
                    <p:cTn id="283" fill="hold">
                      <p:stCondLst>
                        <p:cond delay="indefinite"/>
                      </p:stCondLst>
                      <p:childTnLst>
                        <p:par>
                          <p:cTn id="284" fill="hold">
                            <p:stCondLst>
                              <p:cond delay="0"/>
                            </p:stCondLst>
                            <p:childTnLst>
                              <p:par>
                                <p:cTn id="285" presetID="31" presetClass="exit" presetSubtype="0" fill="hold" grpId="1" nodeType="clickEffect">
                                  <p:stCondLst>
                                    <p:cond delay="0"/>
                                  </p:stCondLst>
                                  <p:childTnLst>
                                    <p:anim calcmode="lin" valueType="num">
                                      <p:cBhvr>
                                        <p:cTn id="286" dur="1000"/>
                                        <p:tgtEl>
                                          <p:spTgt spid="25"/>
                                        </p:tgtEl>
                                        <p:attrNameLst>
                                          <p:attrName>ppt_w</p:attrName>
                                        </p:attrNameLst>
                                      </p:cBhvr>
                                      <p:tavLst>
                                        <p:tav tm="0">
                                          <p:val>
                                            <p:strVal val="ppt_w"/>
                                          </p:val>
                                        </p:tav>
                                        <p:tav tm="100000">
                                          <p:val>
                                            <p:fltVal val="0"/>
                                          </p:val>
                                        </p:tav>
                                      </p:tavLst>
                                    </p:anim>
                                    <p:anim calcmode="lin" valueType="num">
                                      <p:cBhvr>
                                        <p:cTn id="287" dur="1000"/>
                                        <p:tgtEl>
                                          <p:spTgt spid="25"/>
                                        </p:tgtEl>
                                        <p:attrNameLst>
                                          <p:attrName>ppt_h</p:attrName>
                                        </p:attrNameLst>
                                      </p:cBhvr>
                                      <p:tavLst>
                                        <p:tav tm="0">
                                          <p:val>
                                            <p:strVal val="ppt_h"/>
                                          </p:val>
                                        </p:tav>
                                        <p:tav tm="100000">
                                          <p:val>
                                            <p:fltVal val="0"/>
                                          </p:val>
                                        </p:tav>
                                      </p:tavLst>
                                    </p:anim>
                                    <p:anim calcmode="lin" valueType="num">
                                      <p:cBhvr>
                                        <p:cTn id="288" dur="1000"/>
                                        <p:tgtEl>
                                          <p:spTgt spid="25"/>
                                        </p:tgtEl>
                                        <p:attrNameLst>
                                          <p:attrName>style.rotation</p:attrName>
                                        </p:attrNameLst>
                                      </p:cBhvr>
                                      <p:tavLst>
                                        <p:tav tm="0">
                                          <p:val>
                                            <p:fltVal val="0"/>
                                          </p:val>
                                        </p:tav>
                                        <p:tav tm="100000">
                                          <p:val>
                                            <p:fltVal val="90"/>
                                          </p:val>
                                        </p:tav>
                                      </p:tavLst>
                                    </p:anim>
                                    <p:animEffect transition="out" filter="fade">
                                      <p:cBhvr>
                                        <p:cTn id="289" dur="1000"/>
                                        <p:tgtEl>
                                          <p:spTgt spid="25"/>
                                        </p:tgtEl>
                                      </p:cBhvr>
                                    </p:animEffect>
                                    <p:set>
                                      <p:cBhvr>
                                        <p:cTn id="290" dur="1" fill="hold">
                                          <p:stCondLst>
                                            <p:cond delay="999"/>
                                          </p:stCondLst>
                                        </p:cTn>
                                        <p:tgtEl>
                                          <p:spTgt spid="25"/>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31" presetClass="entr" presetSubtype="0" fill="hold" grpId="0" nodeType="clickEffect">
                                  <p:stCondLst>
                                    <p:cond delay="0"/>
                                  </p:stCondLst>
                                  <p:childTnLst>
                                    <p:set>
                                      <p:cBhvr>
                                        <p:cTn id="294" dur="1" fill="hold">
                                          <p:stCondLst>
                                            <p:cond delay="0"/>
                                          </p:stCondLst>
                                        </p:cTn>
                                        <p:tgtEl>
                                          <p:spTgt spid="26"/>
                                        </p:tgtEl>
                                        <p:attrNameLst>
                                          <p:attrName>style.visibility</p:attrName>
                                        </p:attrNameLst>
                                      </p:cBhvr>
                                      <p:to>
                                        <p:strVal val="visible"/>
                                      </p:to>
                                    </p:set>
                                    <p:anim calcmode="lin" valueType="num">
                                      <p:cBhvr>
                                        <p:cTn id="295" dur="1000" fill="hold"/>
                                        <p:tgtEl>
                                          <p:spTgt spid="26"/>
                                        </p:tgtEl>
                                        <p:attrNameLst>
                                          <p:attrName>ppt_w</p:attrName>
                                        </p:attrNameLst>
                                      </p:cBhvr>
                                      <p:tavLst>
                                        <p:tav tm="0">
                                          <p:val>
                                            <p:fltVal val="0"/>
                                          </p:val>
                                        </p:tav>
                                        <p:tav tm="100000">
                                          <p:val>
                                            <p:strVal val="#ppt_w"/>
                                          </p:val>
                                        </p:tav>
                                      </p:tavLst>
                                    </p:anim>
                                    <p:anim calcmode="lin" valueType="num">
                                      <p:cBhvr>
                                        <p:cTn id="296" dur="1000" fill="hold"/>
                                        <p:tgtEl>
                                          <p:spTgt spid="26"/>
                                        </p:tgtEl>
                                        <p:attrNameLst>
                                          <p:attrName>ppt_h</p:attrName>
                                        </p:attrNameLst>
                                      </p:cBhvr>
                                      <p:tavLst>
                                        <p:tav tm="0">
                                          <p:val>
                                            <p:fltVal val="0"/>
                                          </p:val>
                                        </p:tav>
                                        <p:tav tm="100000">
                                          <p:val>
                                            <p:strVal val="#ppt_h"/>
                                          </p:val>
                                        </p:tav>
                                      </p:tavLst>
                                    </p:anim>
                                    <p:anim calcmode="lin" valueType="num">
                                      <p:cBhvr>
                                        <p:cTn id="297" dur="1000" fill="hold"/>
                                        <p:tgtEl>
                                          <p:spTgt spid="26"/>
                                        </p:tgtEl>
                                        <p:attrNameLst>
                                          <p:attrName>style.rotation</p:attrName>
                                        </p:attrNameLst>
                                      </p:cBhvr>
                                      <p:tavLst>
                                        <p:tav tm="0">
                                          <p:val>
                                            <p:fltVal val="90"/>
                                          </p:val>
                                        </p:tav>
                                        <p:tav tm="100000">
                                          <p:val>
                                            <p:fltVal val="0"/>
                                          </p:val>
                                        </p:tav>
                                      </p:tavLst>
                                    </p:anim>
                                    <p:animEffect transition="in" filter="fade">
                                      <p:cBhvr>
                                        <p:cTn id="298" dur="1000"/>
                                        <p:tgtEl>
                                          <p:spTgt spid="26"/>
                                        </p:tgtEl>
                                      </p:cBhvr>
                                    </p:animEffect>
                                  </p:childTnLst>
                                </p:cTn>
                              </p:par>
                            </p:childTnLst>
                          </p:cTn>
                        </p:par>
                      </p:childTnLst>
                    </p:cTn>
                  </p:par>
                  <p:par>
                    <p:cTn id="299" fill="hold">
                      <p:stCondLst>
                        <p:cond delay="indefinite"/>
                      </p:stCondLst>
                      <p:childTnLst>
                        <p:par>
                          <p:cTn id="300" fill="hold">
                            <p:stCondLst>
                              <p:cond delay="0"/>
                            </p:stCondLst>
                            <p:childTnLst>
                              <p:par>
                                <p:cTn id="301" presetID="31" presetClass="exit" presetSubtype="0" fill="hold" grpId="1" nodeType="clickEffect">
                                  <p:stCondLst>
                                    <p:cond delay="0"/>
                                  </p:stCondLst>
                                  <p:childTnLst>
                                    <p:anim calcmode="lin" valueType="num">
                                      <p:cBhvr>
                                        <p:cTn id="302" dur="1000"/>
                                        <p:tgtEl>
                                          <p:spTgt spid="26"/>
                                        </p:tgtEl>
                                        <p:attrNameLst>
                                          <p:attrName>ppt_w</p:attrName>
                                        </p:attrNameLst>
                                      </p:cBhvr>
                                      <p:tavLst>
                                        <p:tav tm="0">
                                          <p:val>
                                            <p:strVal val="ppt_w"/>
                                          </p:val>
                                        </p:tav>
                                        <p:tav tm="100000">
                                          <p:val>
                                            <p:fltVal val="0"/>
                                          </p:val>
                                        </p:tav>
                                      </p:tavLst>
                                    </p:anim>
                                    <p:anim calcmode="lin" valueType="num">
                                      <p:cBhvr>
                                        <p:cTn id="303" dur="1000"/>
                                        <p:tgtEl>
                                          <p:spTgt spid="26"/>
                                        </p:tgtEl>
                                        <p:attrNameLst>
                                          <p:attrName>ppt_h</p:attrName>
                                        </p:attrNameLst>
                                      </p:cBhvr>
                                      <p:tavLst>
                                        <p:tav tm="0">
                                          <p:val>
                                            <p:strVal val="ppt_h"/>
                                          </p:val>
                                        </p:tav>
                                        <p:tav tm="100000">
                                          <p:val>
                                            <p:fltVal val="0"/>
                                          </p:val>
                                        </p:tav>
                                      </p:tavLst>
                                    </p:anim>
                                    <p:anim calcmode="lin" valueType="num">
                                      <p:cBhvr>
                                        <p:cTn id="304" dur="1000"/>
                                        <p:tgtEl>
                                          <p:spTgt spid="26"/>
                                        </p:tgtEl>
                                        <p:attrNameLst>
                                          <p:attrName>style.rotation</p:attrName>
                                        </p:attrNameLst>
                                      </p:cBhvr>
                                      <p:tavLst>
                                        <p:tav tm="0">
                                          <p:val>
                                            <p:fltVal val="0"/>
                                          </p:val>
                                        </p:tav>
                                        <p:tav tm="100000">
                                          <p:val>
                                            <p:fltVal val="90"/>
                                          </p:val>
                                        </p:tav>
                                      </p:tavLst>
                                    </p:anim>
                                    <p:animEffect transition="out" filter="fade">
                                      <p:cBhvr>
                                        <p:cTn id="305" dur="1000"/>
                                        <p:tgtEl>
                                          <p:spTgt spid="26"/>
                                        </p:tgtEl>
                                      </p:cBhvr>
                                    </p:animEffect>
                                    <p:set>
                                      <p:cBhvr>
                                        <p:cTn id="306" dur="1" fill="hold">
                                          <p:stCondLst>
                                            <p:cond delay="999"/>
                                          </p:stCondLst>
                                        </p:cTn>
                                        <p:tgtEl>
                                          <p:spTgt spid="26"/>
                                        </p:tgtEl>
                                        <p:attrNameLst>
                                          <p:attrName>style.visibility</p:attrName>
                                        </p:attrNameLst>
                                      </p:cBhvr>
                                      <p:to>
                                        <p:strVal val="hidden"/>
                                      </p:to>
                                    </p:set>
                                  </p:childTnLst>
                                </p:cTn>
                              </p:par>
                            </p:childTnLst>
                          </p:cTn>
                        </p:par>
                      </p:childTnLst>
                    </p:cTn>
                  </p:par>
                  <p:par>
                    <p:cTn id="307" fill="hold">
                      <p:stCondLst>
                        <p:cond delay="indefinite"/>
                      </p:stCondLst>
                      <p:childTnLst>
                        <p:par>
                          <p:cTn id="308" fill="hold">
                            <p:stCondLst>
                              <p:cond delay="0"/>
                            </p:stCondLst>
                            <p:childTnLst>
                              <p:par>
                                <p:cTn id="309" presetID="31" presetClass="entr" presetSubtype="0" fill="hold" grpId="0" nodeType="clickEffect">
                                  <p:stCondLst>
                                    <p:cond delay="0"/>
                                  </p:stCondLst>
                                  <p:childTnLst>
                                    <p:set>
                                      <p:cBhvr>
                                        <p:cTn id="310" dur="1" fill="hold">
                                          <p:stCondLst>
                                            <p:cond delay="0"/>
                                          </p:stCondLst>
                                        </p:cTn>
                                        <p:tgtEl>
                                          <p:spTgt spid="27"/>
                                        </p:tgtEl>
                                        <p:attrNameLst>
                                          <p:attrName>style.visibility</p:attrName>
                                        </p:attrNameLst>
                                      </p:cBhvr>
                                      <p:to>
                                        <p:strVal val="visible"/>
                                      </p:to>
                                    </p:set>
                                    <p:anim calcmode="lin" valueType="num">
                                      <p:cBhvr>
                                        <p:cTn id="311" dur="1000" fill="hold"/>
                                        <p:tgtEl>
                                          <p:spTgt spid="27"/>
                                        </p:tgtEl>
                                        <p:attrNameLst>
                                          <p:attrName>ppt_w</p:attrName>
                                        </p:attrNameLst>
                                      </p:cBhvr>
                                      <p:tavLst>
                                        <p:tav tm="0">
                                          <p:val>
                                            <p:fltVal val="0"/>
                                          </p:val>
                                        </p:tav>
                                        <p:tav tm="100000">
                                          <p:val>
                                            <p:strVal val="#ppt_w"/>
                                          </p:val>
                                        </p:tav>
                                      </p:tavLst>
                                    </p:anim>
                                    <p:anim calcmode="lin" valueType="num">
                                      <p:cBhvr>
                                        <p:cTn id="312" dur="1000" fill="hold"/>
                                        <p:tgtEl>
                                          <p:spTgt spid="27"/>
                                        </p:tgtEl>
                                        <p:attrNameLst>
                                          <p:attrName>ppt_h</p:attrName>
                                        </p:attrNameLst>
                                      </p:cBhvr>
                                      <p:tavLst>
                                        <p:tav tm="0">
                                          <p:val>
                                            <p:fltVal val="0"/>
                                          </p:val>
                                        </p:tav>
                                        <p:tav tm="100000">
                                          <p:val>
                                            <p:strVal val="#ppt_h"/>
                                          </p:val>
                                        </p:tav>
                                      </p:tavLst>
                                    </p:anim>
                                    <p:anim calcmode="lin" valueType="num">
                                      <p:cBhvr>
                                        <p:cTn id="313" dur="1000" fill="hold"/>
                                        <p:tgtEl>
                                          <p:spTgt spid="27"/>
                                        </p:tgtEl>
                                        <p:attrNameLst>
                                          <p:attrName>style.rotation</p:attrName>
                                        </p:attrNameLst>
                                      </p:cBhvr>
                                      <p:tavLst>
                                        <p:tav tm="0">
                                          <p:val>
                                            <p:fltVal val="90"/>
                                          </p:val>
                                        </p:tav>
                                        <p:tav tm="100000">
                                          <p:val>
                                            <p:fltVal val="0"/>
                                          </p:val>
                                        </p:tav>
                                      </p:tavLst>
                                    </p:anim>
                                    <p:animEffect transition="in" filter="fade">
                                      <p:cBhvr>
                                        <p:cTn id="314" dur="1000"/>
                                        <p:tgtEl>
                                          <p:spTgt spid="27"/>
                                        </p:tgtEl>
                                      </p:cBhvr>
                                    </p:animEffect>
                                  </p:childTnLst>
                                </p:cTn>
                              </p:par>
                            </p:childTnLst>
                          </p:cTn>
                        </p:par>
                      </p:childTnLst>
                    </p:cTn>
                  </p:par>
                  <p:par>
                    <p:cTn id="315" fill="hold">
                      <p:stCondLst>
                        <p:cond delay="indefinite"/>
                      </p:stCondLst>
                      <p:childTnLst>
                        <p:par>
                          <p:cTn id="316" fill="hold">
                            <p:stCondLst>
                              <p:cond delay="0"/>
                            </p:stCondLst>
                            <p:childTnLst>
                              <p:par>
                                <p:cTn id="317" presetID="31" presetClass="exit" presetSubtype="0" fill="hold" grpId="1" nodeType="clickEffect">
                                  <p:stCondLst>
                                    <p:cond delay="0"/>
                                  </p:stCondLst>
                                  <p:childTnLst>
                                    <p:anim calcmode="lin" valueType="num">
                                      <p:cBhvr>
                                        <p:cTn id="318" dur="1000"/>
                                        <p:tgtEl>
                                          <p:spTgt spid="27"/>
                                        </p:tgtEl>
                                        <p:attrNameLst>
                                          <p:attrName>ppt_w</p:attrName>
                                        </p:attrNameLst>
                                      </p:cBhvr>
                                      <p:tavLst>
                                        <p:tav tm="0">
                                          <p:val>
                                            <p:strVal val="ppt_w"/>
                                          </p:val>
                                        </p:tav>
                                        <p:tav tm="100000">
                                          <p:val>
                                            <p:fltVal val="0"/>
                                          </p:val>
                                        </p:tav>
                                      </p:tavLst>
                                    </p:anim>
                                    <p:anim calcmode="lin" valueType="num">
                                      <p:cBhvr>
                                        <p:cTn id="319" dur="1000"/>
                                        <p:tgtEl>
                                          <p:spTgt spid="27"/>
                                        </p:tgtEl>
                                        <p:attrNameLst>
                                          <p:attrName>ppt_h</p:attrName>
                                        </p:attrNameLst>
                                      </p:cBhvr>
                                      <p:tavLst>
                                        <p:tav tm="0">
                                          <p:val>
                                            <p:strVal val="ppt_h"/>
                                          </p:val>
                                        </p:tav>
                                        <p:tav tm="100000">
                                          <p:val>
                                            <p:fltVal val="0"/>
                                          </p:val>
                                        </p:tav>
                                      </p:tavLst>
                                    </p:anim>
                                    <p:anim calcmode="lin" valueType="num">
                                      <p:cBhvr>
                                        <p:cTn id="320" dur="1000"/>
                                        <p:tgtEl>
                                          <p:spTgt spid="27"/>
                                        </p:tgtEl>
                                        <p:attrNameLst>
                                          <p:attrName>style.rotation</p:attrName>
                                        </p:attrNameLst>
                                      </p:cBhvr>
                                      <p:tavLst>
                                        <p:tav tm="0">
                                          <p:val>
                                            <p:fltVal val="0"/>
                                          </p:val>
                                        </p:tav>
                                        <p:tav tm="100000">
                                          <p:val>
                                            <p:fltVal val="90"/>
                                          </p:val>
                                        </p:tav>
                                      </p:tavLst>
                                    </p:anim>
                                    <p:animEffect transition="out" filter="fade">
                                      <p:cBhvr>
                                        <p:cTn id="321" dur="1000"/>
                                        <p:tgtEl>
                                          <p:spTgt spid="27"/>
                                        </p:tgtEl>
                                      </p:cBhvr>
                                    </p:animEffect>
                                    <p:set>
                                      <p:cBhvr>
                                        <p:cTn id="322" dur="1" fill="hold">
                                          <p:stCondLst>
                                            <p:cond delay="999"/>
                                          </p:stCondLst>
                                        </p:cTn>
                                        <p:tgtEl>
                                          <p:spTgt spid="27"/>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31" presetClass="entr" presetSubtype="0" fill="hold" grpId="0" nodeType="clickEffect">
                                  <p:stCondLst>
                                    <p:cond delay="0"/>
                                  </p:stCondLst>
                                  <p:childTnLst>
                                    <p:set>
                                      <p:cBhvr>
                                        <p:cTn id="326" dur="1" fill="hold">
                                          <p:stCondLst>
                                            <p:cond delay="0"/>
                                          </p:stCondLst>
                                        </p:cTn>
                                        <p:tgtEl>
                                          <p:spTgt spid="28"/>
                                        </p:tgtEl>
                                        <p:attrNameLst>
                                          <p:attrName>style.visibility</p:attrName>
                                        </p:attrNameLst>
                                      </p:cBhvr>
                                      <p:to>
                                        <p:strVal val="visible"/>
                                      </p:to>
                                    </p:set>
                                    <p:anim calcmode="lin" valueType="num">
                                      <p:cBhvr>
                                        <p:cTn id="327" dur="1000" fill="hold"/>
                                        <p:tgtEl>
                                          <p:spTgt spid="28"/>
                                        </p:tgtEl>
                                        <p:attrNameLst>
                                          <p:attrName>ppt_w</p:attrName>
                                        </p:attrNameLst>
                                      </p:cBhvr>
                                      <p:tavLst>
                                        <p:tav tm="0">
                                          <p:val>
                                            <p:fltVal val="0"/>
                                          </p:val>
                                        </p:tav>
                                        <p:tav tm="100000">
                                          <p:val>
                                            <p:strVal val="#ppt_w"/>
                                          </p:val>
                                        </p:tav>
                                      </p:tavLst>
                                    </p:anim>
                                    <p:anim calcmode="lin" valueType="num">
                                      <p:cBhvr>
                                        <p:cTn id="328" dur="1000" fill="hold"/>
                                        <p:tgtEl>
                                          <p:spTgt spid="28"/>
                                        </p:tgtEl>
                                        <p:attrNameLst>
                                          <p:attrName>ppt_h</p:attrName>
                                        </p:attrNameLst>
                                      </p:cBhvr>
                                      <p:tavLst>
                                        <p:tav tm="0">
                                          <p:val>
                                            <p:fltVal val="0"/>
                                          </p:val>
                                        </p:tav>
                                        <p:tav tm="100000">
                                          <p:val>
                                            <p:strVal val="#ppt_h"/>
                                          </p:val>
                                        </p:tav>
                                      </p:tavLst>
                                    </p:anim>
                                    <p:anim calcmode="lin" valueType="num">
                                      <p:cBhvr>
                                        <p:cTn id="329" dur="1000" fill="hold"/>
                                        <p:tgtEl>
                                          <p:spTgt spid="28"/>
                                        </p:tgtEl>
                                        <p:attrNameLst>
                                          <p:attrName>style.rotation</p:attrName>
                                        </p:attrNameLst>
                                      </p:cBhvr>
                                      <p:tavLst>
                                        <p:tav tm="0">
                                          <p:val>
                                            <p:fltVal val="90"/>
                                          </p:val>
                                        </p:tav>
                                        <p:tav tm="100000">
                                          <p:val>
                                            <p:fltVal val="0"/>
                                          </p:val>
                                        </p:tav>
                                      </p:tavLst>
                                    </p:anim>
                                    <p:animEffect transition="in" filter="fade">
                                      <p:cBhvr>
                                        <p:cTn id="330" dur="1000"/>
                                        <p:tgtEl>
                                          <p:spTgt spid="28"/>
                                        </p:tgtEl>
                                      </p:cBhvr>
                                    </p:animEffect>
                                  </p:childTnLst>
                                </p:cTn>
                              </p:par>
                            </p:childTnLst>
                          </p:cTn>
                        </p:par>
                      </p:childTnLst>
                    </p:cTn>
                  </p:par>
                  <p:par>
                    <p:cTn id="331" fill="hold">
                      <p:stCondLst>
                        <p:cond delay="indefinite"/>
                      </p:stCondLst>
                      <p:childTnLst>
                        <p:par>
                          <p:cTn id="332" fill="hold">
                            <p:stCondLst>
                              <p:cond delay="0"/>
                            </p:stCondLst>
                            <p:childTnLst>
                              <p:par>
                                <p:cTn id="333" presetID="31" presetClass="exit" presetSubtype="0" fill="hold" grpId="1" nodeType="clickEffect">
                                  <p:stCondLst>
                                    <p:cond delay="0"/>
                                  </p:stCondLst>
                                  <p:childTnLst>
                                    <p:anim calcmode="lin" valueType="num">
                                      <p:cBhvr>
                                        <p:cTn id="334" dur="1000"/>
                                        <p:tgtEl>
                                          <p:spTgt spid="28"/>
                                        </p:tgtEl>
                                        <p:attrNameLst>
                                          <p:attrName>ppt_w</p:attrName>
                                        </p:attrNameLst>
                                      </p:cBhvr>
                                      <p:tavLst>
                                        <p:tav tm="0">
                                          <p:val>
                                            <p:strVal val="ppt_w"/>
                                          </p:val>
                                        </p:tav>
                                        <p:tav tm="100000">
                                          <p:val>
                                            <p:fltVal val="0"/>
                                          </p:val>
                                        </p:tav>
                                      </p:tavLst>
                                    </p:anim>
                                    <p:anim calcmode="lin" valueType="num">
                                      <p:cBhvr>
                                        <p:cTn id="335" dur="1000"/>
                                        <p:tgtEl>
                                          <p:spTgt spid="28"/>
                                        </p:tgtEl>
                                        <p:attrNameLst>
                                          <p:attrName>ppt_h</p:attrName>
                                        </p:attrNameLst>
                                      </p:cBhvr>
                                      <p:tavLst>
                                        <p:tav tm="0">
                                          <p:val>
                                            <p:strVal val="ppt_h"/>
                                          </p:val>
                                        </p:tav>
                                        <p:tav tm="100000">
                                          <p:val>
                                            <p:fltVal val="0"/>
                                          </p:val>
                                        </p:tav>
                                      </p:tavLst>
                                    </p:anim>
                                    <p:anim calcmode="lin" valueType="num">
                                      <p:cBhvr>
                                        <p:cTn id="336" dur="1000"/>
                                        <p:tgtEl>
                                          <p:spTgt spid="28"/>
                                        </p:tgtEl>
                                        <p:attrNameLst>
                                          <p:attrName>style.rotation</p:attrName>
                                        </p:attrNameLst>
                                      </p:cBhvr>
                                      <p:tavLst>
                                        <p:tav tm="0">
                                          <p:val>
                                            <p:fltVal val="0"/>
                                          </p:val>
                                        </p:tav>
                                        <p:tav tm="100000">
                                          <p:val>
                                            <p:fltVal val="90"/>
                                          </p:val>
                                        </p:tav>
                                      </p:tavLst>
                                    </p:anim>
                                    <p:animEffect transition="out" filter="fade">
                                      <p:cBhvr>
                                        <p:cTn id="337" dur="1000"/>
                                        <p:tgtEl>
                                          <p:spTgt spid="28"/>
                                        </p:tgtEl>
                                      </p:cBhvr>
                                    </p:animEffect>
                                    <p:set>
                                      <p:cBhvr>
                                        <p:cTn id="338" dur="1" fill="hold">
                                          <p:stCondLst>
                                            <p:cond delay="999"/>
                                          </p:stCondLst>
                                        </p:cTn>
                                        <p:tgtEl>
                                          <p:spTgt spid="28"/>
                                        </p:tgtEl>
                                        <p:attrNameLst>
                                          <p:attrName>style.visibility</p:attrName>
                                        </p:attrNameLst>
                                      </p:cBhvr>
                                      <p:to>
                                        <p:strVal val="hidden"/>
                                      </p:to>
                                    </p:set>
                                  </p:childTnLst>
                                </p:cTn>
                              </p:par>
                            </p:childTnLst>
                          </p:cTn>
                        </p:par>
                      </p:childTnLst>
                    </p:cTn>
                  </p:par>
                  <p:par>
                    <p:cTn id="339" fill="hold">
                      <p:stCondLst>
                        <p:cond delay="indefinite"/>
                      </p:stCondLst>
                      <p:childTnLst>
                        <p:par>
                          <p:cTn id="340" fill="hold">
                            <p:stCondLst>
                              <p:cond delay="0"/>
                            </p:stCondLst>
                            <p:childTnLst>
                              <p:par>
                                <p:cTn id="341" presetID="31" presetClass="entr" presetSubtype="0" fill="hold" grpId="0" nodeType="clickEffect">
                                  <p:stCondLst>
                                    <p:cond delay="0"/>
                                  </p:stCondLst>
                                  <p:childTnLst>
                                    <p:set>
                                      <p:cBhvr>
                                        <p:cTn id="342" dur="1" fill="hold">
                                          <p:stCondLst>
                                            <p:cond delay="0"/>
                                          </p:stCondLst>
                                        </p:cTn>
                                        <p:tgtEl>
                                          <p:spTgt spid="29"/>
                                        </p:tgtEl>
                                        <p:attrNameLst>
                                          <p:attrName>style.visibility</p:attrName>
                                        </p:attrNameLst>
                                      </p:cBhvr>
                                      <p:to>
                                        <p:strVal val="visible"/>
                                      </p:to>
                                    </p:set>
                                    <p:anim calcmode="lin" valueType="num">
                                      <p:cBhvr>
                                        <p:cTn id="343" dur="1000" fill="hold"/>
                                        <p:tgtEl>
                                          <p:spTgt spid="29"/>
                                        </p:tgtEl>
                                        <p:attrNameLst>
                                          <p:attrName>ppt_w</p:attrName>
                                        </p:attrNameLst>
                                      </p:cBhvr>
                                      <p:tavLst>
                                        <p:tav tm="0">
                                          <p:val>
                                            <p:fltVal val="0"/>
                                          </p:val>
                                        </p:tav>
                                        <p:tav tm="100000">
                                          <p:val>
                                            <p:strVal val="#ppt_w"/>
                                          </p:val>
                                        </p:tav>
                                      </p:tavLst>
                                    </p:anim>
                                    <p:anim calcmode="lin" valueType="num">
                                      <p:cBhvr>
                                        <p:cTn id="344" dur="1000" fill="hold"/>
                                        <p:tgtEl>
                                          <p:spTgt spid="29"/>
                                        </p:tgtEl>
                                        <p:attrNameLst>
                                          <p:attrName>ppt_h</p:attrName>
                                        </p:attrNameLst>
                                      </p:cBhvr>
                                      <p:tavLst>
                                        <p:tav tm="0">
                                          <p:val>
                                            <p:fltVal val="0"/>
                                          </p:val>
                                        </p:tav>
                                        <p:tav tm="100000">
                                          <p:val>
                                            <p:strVal val="#ppt_h"/>
                                          </p:val>
                                        </p:tav>
                                      </p:tavLst>
                                    </p:anim>
                                    <p:anim calcmode="lin" valueType="num">
                                      <p:cBhvr>
                                        <p:cTn id="345" dur="1000" fill="hold"/>
                                        <p:tgtEl>
                                          <p:spTgt spid="29"/>
                                        </p:tgtEl>
                                        <p:attrNameLst>
                                          <p:attrName>style.rotation</p:attrName>
                                        </p:attrNameLst>
                                      </p:cBhvr>
                                      <p:tavLst>
                                        <p:tav tm="0">
                                          <p:val>
                                            <p:fltVal val="90"/>
                                          </p:val>
                                        </p:tav>
                                        <p:tav tm="100000">
                                          <p:val>
                                            <p:fltVal val="0"/>
                                          </p:val>
                                        </p:tav>
                                      </p:tavLst>
                                    </p:anim>
                                    <p:animEffect transition="in" filter="fade">
                                      <p:cBhvr>
                                        <p:cTn id="346" dur="1000"/>
                                        <p:tgtEl>
                                          <p:spTgt spid="29"/>
                                        </p:tgtEl>
                                      </p:cBhvr>
                                    </p:animEffect>
                                  </p:childTnLst>
                                </p:cTn>
                              </p:par>
                            </p:childTnLst>
                          </p:cTn>
                        </p:par>
                      </p:childTnLst>
                    </p:cTn>
                  </p:par>
                  <p:par>
                    <p:cTn id="347" fill="hold">
                      <p:stCondLst>
                        <p:cond delay="indefinite"/>
                      </p:stCondLst>
                      <p:childTnLst>
                        <p:par>
                          <p:cTn id="348" fill="hold">
                            <p:stCondLst>
                              <p:cond delay="0"/>
                            </p:stCondLst>
                            <p:childTnLst>
                              <p:par>
                                <p:cTn id="349" presetID="31" presetClass="exit" presetSubtype="0" fill="hold" grpId="1" nodeType="clickEffect">
                                  <p:stCondLst>
                                    <p:cond delay="0"/>
                                  </p:stCondLst>
                                  <p:childTnLst>
                                    <p:anim calcmode="lin" valueType="num">
                                      <p:cBhvr>
                                        <p:cTn id="350" dur="1000"/>
                                        <p:tgtEl>
                                          <p:spTgt spid="29"/>
                                        </p:tgtEl>
                                        <p:attrNameLst>
                                          <p:attrName>ppt_w</p:attrName>
                                        </p:attrNameLst>
                                      </p:cBhvr>
                                      <p:tavLst>
                                        <p:tav tm="0">
                                          <p:val>
                                            <p:strVal val="ppt_w"/>
                                          </p:val>
                                        </p:tav>
                                        <p:tav tm="100000">
                                          <p:val>
                                            <p:fltVal val="0"/>
                                          </p:val>
                                        </p:tav>
                                      </p:tavLst>
                                    </p:anim>
                                    <p:anim calcmode="lin" valueType="num">
                                      <p:cBhvr>
                                        <p:cTn id="351" dur="1000"/>
                                        <p:tgtEl>
                                          <p:spTgt spid="29"/>
                                        </p:tgtEl>
                                        <p:attrNameLst>
                                          <p:attrName>ppt_h</p:attrName>
                                        </p:attrNameLst>
                                      </p:cBhvr>
                                      <p:tavLst>
                                        <p:tav tm="0">
                                          <p:val>
                                            <p:strVal val="ppt_h"/>
                                          </p:val>
                                        </p:tav>
                                        <p:tav tm="100000">
                                          <p:val>
                                            <p:fltVal val="0"/>
                                          </p:val>
                                        </p:tav>
                                      </p:tavLst>
                                    </p:anim>
                                    <p:anim calcmode="lin" valueType="num">
                                      <p:cBhvr>
                                        <p:cTn id="352" dur="1000"/>
                                        <p:tgtEl>
                                          <p:spTgt spid="29"/>
                                        </p:tgtEl>
                                        <p:attrNameLst>
                                          <p:attrName>style.rotation</p:attrName>
                                        </p:attrNameLst>
                                      </p:cBhvr>
                                      <p:tavLst>
                                        <p:tav tm="0">
                                          <p:val>
                                            <p:fltVal val="0"/>
                                          </p:val>
                                        </p:tav>
                                        <p:tav tm="100000">
                                          <p:val>
                                            <p:fltVal val="90"/>
                                          </p:val>
                                        </p:tav>
                                      </p:tavLst>
                                    </p:anim>
                                    <p:animEffect transition="out" filter="fade">
                                      <p:cBhvr>
                                        <p:cTn id="353" dur="1000"/>
                                        <p:tgtEl>
                                          <p:spTgt spid="29"/>
                                        </p:tgtEl>
                                      </p:cBhvr>
                                    </p:animEffect>
                                    <p:set>
                                      <p:cBhvr>
                                        <p:cTn id="354" dur="1" fill="hold">
                                          <p:stCondLst>
                                            <p:cond delay="999"/>
                                          </p:stCondLst>
                                        </p:cTn>
                                        <p:tgtEl>
                                          <p:spTgt spid="29"/>
                                        </p:tgtEl>
                                        <p:attrNameLst>
                                          <p:attrName>style.visibility</p:attrName>
                                        </p:attrNameLst>
                                      </p:cBhvr>
                                      <p:to>
                                        <p:strVal val="hidden"/>
                                      </p:to>
                                    </p:set>
                                  </p:childTnLst>
                                </p:cTn>
                              </p:par>
                            </p:childTnLst>
                          </p:cTn>
                        </p:par>
                      </p:childTnLst>
                    </p:cTn>
                  </p:par>
                  <p:par>
                    <p:cTn id="355" fill="hold">
                      <p:stCondLst>
                        <p:cond delay="indefinite"/>
                      </p:stCondLst>
                      <p:childTnLst>
                        <p:par>
                          <p:cTn id="356" fill="hold">
                            <p:stCondLst>
                              <p:cond delay="0"/>
                            </p:stCondLst>
                            <p:childTnLst>
                              <p:par>
                                <p:cTn id="357" presetID="31" presetClass="entr" presetSubtype="0" fill="hold" grpId="0" nodeType="clickEffect">
                                  <p:stCondLst>
                                    <p:cond delay="0"/>
                                  </p:stCondLst>
                                  <p:childTnLst>
                                    <p:set>
                                      <p:cBhvr>
                                        <p:cTn id="358" dur="1" fill="hold">
                                          <p:stCondLst>
                                            <p:cond delay="0"/>
                                          </p:stCondLst>
                                        </p:cTn>
                                        <p:tgtEl>
                                          <p:spTgt spid="30"/>
                                        </p:tgtEl>
                                        <p:attrNameLst>
                                          <p:attrName>style.visibility</p:attrName>
                                        </p:attrNameLst>
                                      </p:cBhvr>
                                      <p:to>
                                        <p:strVal val="visible"/>
                                      </p:to>
                                    </p:set>
                                    <p:anim calcmode="lin" valueType="num">
                                      <p:cBhvr>
                                        <p:cTn id="359" dur="1000" fill="hold"/>
                                        <p:tgtEl>
                                          <p:spTgt spid="30"/>
                                        </p:tgtEl>
                                        <p:attrNameLst>
                                          <p:attrName>ppt_w</p:attrName>
                                        </p:attrNameLst>
                                      </p:cBhvr>
                                      <p:tavLst>
                                        <p:tav tm="0">
                                          <p:val>
                                            <p:fltVal val="0"/>
                                          </p:val>
                                        </p:tav>
                                        <p:tav tm="100000">
                                          <p:val>
                                            <p:strVal val="#ppt_w"/>
                                          </p:val>
                                        </p:tav>
                                      </p:tavLst>
                                    </p:anim>
                                    <p:anim calcmode="lin" valueType="num">
                                      <p:cBhvr>
                                        <p:cTn id="360" dur="1000" fill="hold"/>
                                        <p:tgtEl>
                                          <p:spTgt spid="30"/>
                                        </p:tgtEl>
                                        <p:attrNameLst>
                                          <p:attrName>ppt_h</p:attrName>
                                        </p:attrNameLst>
                                      </p:cBhvr>
                                      <p:tavLst>
                                        <p:tav tm="0">
                                          <p:val>
                                            <p:fltVal val="0"/>
                                          </p:val>
                                        </p:tav>
                                        <p:tav tm="100000">
                                          <p:val>
                                            <p:strVal val="#ppt_h"/>
                                          </p:val>
                                        </p:tav>
                                      </p:tavLst>
                                    </p:anim>
                                    <p:anim calcmode="lin" valueType="num">
                                      <p:cBhvr>
                                        <p:cTn id="361" dur="1000" fill="hold"/>
                                        <p:tgtEl>
                                          <p:spTgt spid="30"/>
                                        </p:tgtEl>
                                        <p:attrNameLst>
                                          <p:attrName>style.rotation</p:attrName>
                                        </p:attrNameLst>
                                      </p:cBhvr>
                                      <p:tavLst>
                                        <p:tav tm="0">
                                          <p:val>
                                            <p:fltVal val="90"/>
                                          </p:val>
                                        </p:tav>
                                        <p:tav tm="100000">
                                          <p:val>
                                            <p:fltVal val="0"/>
                                          </p:val>
                                        </p:tav>
                                      </p:tavLst>
                                    </p:anim>
                                    <p:animEffect transition="in" filter="fade">
                                      <p:cBhvr>
                                        <p:cTn id="362" dur="1000"/>
                                        <p:tgtEl>
                                          <p:spTgt spid="30"/>
                                        </p:tgtEl>
                                      </p:cBhvr>
                                    </p:animEffect>
                                  </p:childTnLst>
                                </p:cTn>
                              </p:par>
                            </p:childTnLst>
                          </p:cTn>
                        </p:par>
                      </p:childTnLst>
                    </p:cTn>
                  </p:par>
                  <p:par>
                    <p:cTn id="363" fill="hold">
                      <p:stCondLst>
                        <p:cond delay="indefinite"/>
                      </p:stCondLst>
                      <p:childTnLst>
                        <p:par>
                          <p:cTn id="364" fill="hold">
                            <p:stCondLst>
                              <p:cond delay="0"/>
                            </p:stCondLst>
                            <p:childTnLst>
                              <p:par>
                                <p:cTn id="365" presetID="31" presetClass="exit" presetSubtype="0" fill="hold" grpId="1" nodeType="clickEffect">
                                  <p:stCondLst>
                                    <p:cond delay="0"/>
                                  </p:stCondLst>
                                  <p:childTnLst>
                                    <p:anim calcmode="lin" valueType="num">
                                      <p:cBhvr>
                                        <p:cTn id="366" dur="1000"/>
                                        <p:tgtEl>
                                          <p:spTgt spid="30"/>
                                        </p:tgtEl>
                                        <p:attrNameLst>
                                          <p:attrName>ppt_w</p:attrName>
                                        </p:attrNameLst>
                                      </p:cBhvr>
                                      <p:tavLst>
                                        <p:tav tm="0">
                                          <p:val>
                                            <p:strVal val="ppt_w"/>
                                          </p:val>
                                        </p:tav>
                                        <p:tav tm="100000">
                                          <p:val>
                                            <p:fltVal val="0"/>
                                          </p:val>
                                        </p:tav>
                                      </p:tavLst>
                                    </p:anim>
                                    <p:anim calcmode="lin" valueType="num">
                                      <p:cBhvr>
                                        <p:cTn id="367" dur="1000"/>
                                        <p:tgtEl>
                                          <p:spTgt spid="30"/>
                                        </p:tgtEl>
                                        <p:attrNameLst>
                                          <p:attrName>ppt_h</p:attrName>
                                        </p:attrNameLst>
                                      </p:cBhvr>
                                      <p:tavLst>
                                        <p:tav tm="0">
                                          <p:val>
                                            <p:strVal val="ppt_h"/>
                                          </p:val>
                                        </p:tav>
                                        <p:tav tm="100000">
                                          <p:val>
                                            <p:fltVal val="0"/>
                                          </p:val>
                                        </p:tav>
                                      </p:tavLst>
                                    </p:anim>
                                    <p:anim calcmode="lin" valueType="num">
                                      <p:cBhvr>
                                        <p:cTn id="368" dur="1000"/>
                                        <p:tgtEl>
                                          <p:spTgt spid="30"/>
                                        </p:tgtEl>
                                        <p:attrNameLst>
                                          <p:attrName>style.rotation</p:attrName>
                                        </p:attrNameLst>
                                      </p:cBhvr>
                                      <p:tavLst>
                                        <p:tav tm="0">
                                          <p:val>
                                            <p:fltVal val="0"/>
                                          </p:val>
                                        </p:tav>
                                        <p:tav tm="100000">
                                          <p:val>
                                            <p:fltVal val="90"/>
                                          </p:val>
                                        </p:tav>
                                      </p:tavLst>
                                    </p:anim>
                                    <p:animEffect transition="out" filter="fade">
                                      <p:cBhvr>
                                        <p:cTn id="369" dur="1000"/>
                                        <p:tgtEl>
                                          <p:spTgt spid="30"/>
                                        </p:tgtEl>
                                      </p:cBhvr>
                                    </p:animEffect>
                                    <p:set>
                                      <p:cBhvr>
                                        <p:cTn id="370"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2" grpId="0" animBg="1"/>
      <p:bldP spid="22" grpId="1" animBg="1"/>
      <p:bldP spid="23" grpId="0" animBg="1"/>
      <p:bldP spid="23"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2" grpId="0" animBg="1"/>
      <p:bldP spid="2" grpId="1" animBg="1"/>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ierarxe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86" y="231905"/>
            <a:ext cx="6396857" cy="6396857"/>
          </a:xfrm>
          <a:prstGeom prst="rect">
            <a:avLst/>
          </a:prstGeom>
        </p:spPr>
      </p:pic>
      <p:sp>
        <p:nvSpPr>
          <p:cNvPr id="13" name="TextBox 12"/>
          <p:cNvSpPr txBox="1"/>
          <p:nvPr/>
        </p:nvSpPr>
        <p:spPr>
          <a:xfrm>
            <a:off x="6432244" y="1285158"/>
            <a:ext cx="2736647" cy="1015663"/>
          </a:xfrm>
          <a:prstGeom prst="rect">
            <a:avLst/>
          </a:prstGeom>
          <a:noFill/>
        </p:spPr>
        <p:txBody>
          <a:bodyPr wrap="none" rtlCol="0">
            <a:spAutoFit/>
          </a:bodyPr>
          <a:lstStyle/>
          <a:p>
            <a:pPr algn="ctr"/>
            <a:r>
              <a:rPr lang="el-GR" sz="2000" b="1" dirty="0" smtClean="0"/>
              <a:t>Τρεις Ιεράρχες: </a:t>
            </a:r>
            <a:endParaRPr lang="el-GR" sz="2000" b="1" dirty="0"/>
          </a:p>
          <a:p>
            <a:pPr algn="ctr"/>
            <a:r>
              <a:rPr lang="el-GR" sz="2000" b="1" dirty="0" smtClean="0"/>
              <a:t>Οικουμενικοί Δάσκαλοι</a:t>
            </a:r>
          </a:p>
          <a:p>
            <a:pPr algn="ctr"/>
            <a:r>
              <a:rPr lang="el-GR" sz="2000" b="1" dirty="0" smtClean="0"/>
              <a:t>Γέφυρα πολιτισμών</a:t>
            </a:r>
          </a:p>
        </p:txBody>
      </p:sp>
      <p:sp>
        <p:nvSpPr>
          <p:cNvPr id="14" name="TextBox 13"/>
          <p:cNvSpPr txBox="1"/>
          <p:nvPr/>
        </p:nvSpPr>
        <p:spPr>
          <a:xfrm>
            <a:off x="6961732" y="5461921"/>
            <a:ext cx="1667778" cy="954107"/>
          </a:xfrm>
          <a:prstGeom prst="rect">
            <a:avLst/>
          </a:prstGeom>
          <a:noFill/>
        </p:spPr>
        <p:txBody>
          <a:bodyPr wrap="square" rtlCol="0">
            <a:spAutoFit/>
          </a:bodyPr>
          <a:lstStyle/>
          <a:p>
            <a:pPr algn="ctr"/>
            <a:r>
              <a:rPr lang="el-GR" sz="1400" b="1" dirty="0" smtClean="0"/>
              <a:t>Κολλέγιο Αθηνών</a:t>
            </a:r>
          </a:p>
          <a:p>
            <a:pPr algn="ctr"/>
            <a:r>
              <a:rPr lang="el-GR" sz="1400" b="1" dirty="0" smtClean="0"/>
              <a:t>Δημοτικό Σχολείο</a:t>
            </a:r>
          </a:p>
          <a:p>
            <a:pPr algn="ctr"/>
            <a:endParaRPr lang="el-GR" sz="1400" b="1" dirty="0"/>
          </a:p>
          <a:p>
            <a:pPr algn="ctr"/>
            <a:r>
              <a:rPr lang="el-GR" sz="1400" b="1" dirty="0" smtClean="0"/>
              <a:t>Ιανουάριος 2013</a:t>
            </a:r>
          </a:p>
        </p:txBody>
      </p:sp>
    </p:spTree>
    <p:extLst>
      <p:ext uri="{BB962C8B-B14F-4D97-AF65-F5344CB8AC3E}">
        <p14:creationId xmlns:p14="http://schemas.microsoft.com/office/powerpoint/2010/main" val="3935020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ierarxe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07" y="464148"/>
            <a:ext cx="5630591" cy="5630591"/>
          </a:xfrm>
          <a:prstGeom prst="rect">
            <a:avLst/>
          </a:prstGeom>
        </p:spPr>
      </p:pic>
      <p:sp>
        <p:nvSpPr>
          <p:cNvPr id="13" name="TextBox 12"/>
          <p:cNvSpPr txBox="1"/>
          <p:nvPr/>
        </p:nvSpPr>
        <p:spPr>
          <a:xfrm>
            <a:off x="5615307" y="152995"/>
            <a:ext cx="3813701" cy="1200328"/>
          </a:xfrm>
          <a:prstGeom prst="rect">
            <a:avLst/>
          </a:prstGeom>
          <a:noFill/>
        </p:spPr>
        <p:txBody>
          <a:bodyPr wrap="square" rtlCol="0">
            <a:spAutoFit/>
          </a:bodyPr>
          <a:lstStyle/>
          <a:p>
            <a:pPr algn="ctr"/>
            <a:r>
              <a:rPr lang="el-GR" sz="2400" b="1" dirty="0" smtClean="0"/>
              <a:t>Τρεις Ιεράρχες: </a:t>
            </a:r>
          </a:p>
          <a:p>
            <a:pPr algn="ctr"/>
            <a:r>
              <a:rPr lang="el-GR" sz="2400" b="1" dirty="0" smtClean="0"/>
              <a:t>Οικουμενικοί Δάσκαλοι, </a:t>
            </a:r>
          </a:p>
          <a:p>
            <a:pPr algn="ctr"/>
            <a:r>
              <a:rPr lang="el-GR" sz="2400" b="1" dirty="0" smtClean="0"/>
              <a:t>Γέφυρα πολιτισμών</a:t>
            </a:r>
          </a:p>
        </p:txBody>
      </p:sp>
    </p:spTree>
    <p:extLst>
      <p:ext uri="{BB962C8B-B14F-4D97-AF65-F5344CB8AC3E}">
        <p14:creationId xmlns:p14="http://schemas.microsoft.com/office/powerpoint/2010/main" val="4062619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26 at 8.26.24 μ.μ..png"/>
          <p:cNvPicPr>
            <a:picLocks noChangeAspect="1"/>
          </p:cNvPicPr>
          <p:nvPr/>
        </p:nvPicPr>
        <p:blipFill rotWithShape="1">
          <a:blip r:embed="rId2">
            <a:extLst>
              <a:ext uri="{28A0092B-C50C-407E-A947-70E740481C1C}">
                <a14:useLocalDpi xmlns:a14="http://schemas.microsoft.com/office/drawing/2010/main" val="0"/>
              </a:ext>
            </a:extLst>
          </a:blip>
          <a:srcRect l="8868" t="7451" r="11985"/>
          <a:stretch/>
        </p:blipFill>
        <p:spPr>
          <a:xfrm>
            <a:off x="459030" y="0"/>
            <a:ext cx="8216403" cy="6981726"/>
          </a:xfrm>
          <a:prstGeom prst="rect">
            <a:avLst/>
          </a:prstGeom>
        </p:spPr>
      </p:pic>
    </p:spTree>
    <p:extLst>
      <p:ext uri="{BB962C8B-B14F-4D97-AF65-F5344CB8AC3E}">
        <p14:creationId xmlns:p14="http://schemas.microsoft.com/office/powerpoint/2010/main" val="358784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ierarxe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167" y="875487"/>
            <a:ext cx="5906018" cy="5906018"/>
          </a:xfrm>
          <a:prstGeom prst="rect">
            <a:avLst/>
          </a:prstGeom>
        </p:spPr>
      </p:pic>
      <p:sp>
        <p:nvSpPr>
          <p:cNvPr id="2" name="Rectangle 1"/>
          <p:cNvSpPr/>
          <p:nvPr/>
        </p:nvSpPr>
        <p:spPr>
          <a:xfrm>
            <a:off x="3687436" y="153193"/>
            <a:ext cx="1954244" cy="707886"/>
          </a:xfrm>
          <a:prstGeom prst="rect">
            <a:avLst/>
          </a:prstGeom>
          <a:noFill/>
        </p:spPr>
        <p:txBody>
          <a:bodyPr wrap="square" lIns="91440" tIns="45720" rIns="91440" bIns="45720">
            <a:spAutoFit/>
          </a:bodyPr>
          <a:lstStyle/>
          <a:p>
            <a:pPr algn="ctr"/>
            <a:r>
              <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Ιωάννης ο</a:t>
            </a:r>
          </a:p>
          <a:p>
            <a:pPr algn="ctr"/>
            <a:r>
              <a:rPr lang="el-GR"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Χρυσόστομος</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2023301" y="153193"/>
            <a:ext cx="1954244" cy="707886"/>
          </a:xfrm>
          <a:prstGeom prst="rect">
            <a:avLst/>
          </a:prstGeom>
          <a:noFill/>
        </p:spPr>
        <p:txBody>
          <a:bodyPr wrap="square" lIns="91440" tIns="45720" rIns="91440" bIns="45720">
            <a:spAutoFit/>
          </a:bodyPr>
          <a:lstStyle/>
          <a:p>
            <a:pPr algn="ctr"/>
            <a:r>
              <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Γρηγόριος </a:t>
            </a:r>
          </a:p>
          <a:p>
            <a:pPr algn="ctr"/>
            <a:r>
              <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ο Θεολόγος</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5543041" y="166906"/>
            <a:ext cx="1954244" cy="707886"/>
          </a:xfrm>
          <a:prstGeom prst="rect">
            <a:avLst/>
          </a:prstGeom>
          <a:noFill/>
        </p:spPr>
        <p:txBody>
          <a:bodyPr wrap="square" lIns="91440" tIns="45720" rIns="91440" bIns="45720">
            <a:spAutoFit/>
          </a:bodyPr>
          <a:lstStyle/>
          <a:p>
            <a:pPr algn="ctr"/>
            <a:r>
              <a:rPr lang="el-GR"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Βασίλειος</a:t>
            </a:r>
          </a:p>
          <a:p>
            <a:pPr algn="ctr"/>
            <a:r>
              <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ο Μέγας</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417851" y="1365071"/>
            <a:ext cx="1015663" cy="4647632"/>
          </a:xfrm>
          <a:prstGeom prst="rect">
            <a:avLst/>
          </a:prstGeom>
          <a:noFill/>
        </p:spPr>
        <p:txBody>
          <a:bodyPr vert="vert270" wrap="square" rtlCol="0" anchor="ctr" anchorCtr="1">
            <a:spAutoFit/>
          </a:bodyPr>
          <a:lstStyle/>
          <a:p>
            <a:pPr algn="ctr"/>
            <a:r>
              <a:rPr lang="el-GR" sz="5400" b="1" dirty="0" smtClean="0"/>
              <a:t>Τρεις Ιεράρχες</a:t>
            </a:r>
            <a:endParaRPr lang="en-US" sz="5400" b="1" dirty="0"/>
          </a:p>
        </p:txBody>
      </p:sp>
    </p:spTree>
    <p:extLst>
      <p:ext uri="{BB962C8B-B14F-4D97-AF65-F5344CB8AC3E}">
        <p14:creationId xmlns:p14="http://schemas.microsoft.com/office/powerpoint/2010/main" val="2454118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Βασίλειος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3" name="TextBox 2"/>
          <p:cNvSpPr txBox="1"/>
          <p:nvPr/>
        </p:nvSpPr>
        <p:spPr>
          <a:xfrm>
            <a:off x="6900538" y="1285158"/>
            <a:ext cx="2282035" cy="400110"/>
          </a:xfrm>
          <a:prstGeom prst="rect">
            <a:avLst/>
          </a:prstGeom>
          <a:noFill/>
        </p:spPr>
        <p:txBody>
          <a:bodyPr wrap="none" rtlCol="0">
            <a:spAutoFit/>
          </a:bodyPr>
          <a:lstStyle/>
          <a:p>
            <a:r>
              <a:rPr lang="el-GR" sz="2000" b="1" dirty="0" smtClean="0"/>
              <a:t> Βασίλειος ο Μέγας</a:t>
            </a:r>
          </a:p>
        </p:txBody>
      </p:sp>
    </p:spTree>
    <p:extLst>
      <p:ext uri="{BB962C8B-B14F-4D97-AF65-F5344CB8AC3E}">
        <p14:creationId xmlns:p14="http://schemas.microsoft.com/office/powerpoint/2010/main" val="28853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37"/>
            <a:ext cx="8229600" cy="1143000"/>
          </a:xfrm>
        </p:spPr>
        <p:txBody>
          <a:bodyPr/>
          <a:lstStyle/>
          <a:p>
            <a:r>
              <a:rPr lang="el-GR" b="1" dirty="0" smtClean="0"/>
              <a:t>Οι Τρεις Ιεράρχες</a:t>
            </a:r>
            <a:endParaRPr lang="en-US" b="1" dirty="0"/>
          </a:p>
        </p:txBody>
      </p:sp>
      <p:sp>
        <p:nvSpPr>
          <p:cNvPr id="4" name="TextBox 3"/>
          <p:cNvSpPr txBox="1"/>
          <p:nvPr/>
        </p:nvSpPr>
        <p:spPr>
          <a:xfrm>
            <a:off x="186894" y="3181724"/>
            <a:ext cx="2615652" cy="3724096"/>
          </a:xfrm>
          <a:prstGeom prst="rect">
            <a:avLst/>
          </a:prstGeom>
          <a:noFill/>
          <a:ln>
            <a:solidFill>
              <a:schemeClr val="tx1"/>
            </a:solidFill>
          </a:ln>
        </p:spPr>
        <p:txBody>
          <a:bodyPr wrap="square" rtlCol="0">
            <a:spAutoFit/>
          </a:bodyPr>
          <a:lstStyle/>
          <a:p>
            <a:pPr algn="ctr"/>
            <a:r>
              <a:rPr lang="el-GR" sz="2000" b="1" dirty="0" smtClean="0"/>
              <a:t> Βασίλειος ο Μέγας</a:t>
            </a:r>
          </a:p>
          <a:p>
            <a:endParaRPr lang="el-GR" dirty="0"/>
          </a:p>
          <a:p>
            <a:pPr marL="285750" indent="-285750">
              <a:buFont typeface="Arial"/>
              <a:buChar char="•"/>
            </a:pPr>
            <a:r>
              <a:rPr lang="el-GR" dirty="0" smtClean="0"/>
              <a:t>Γεννήθηκε 329 μ.Χ.</a:t>
            </a:r>
          </a:p>
          <a:p>
            <a:pPr marL="285750" indent="-285750">
              <a:buFont typeface="Arial"/>
              <a:buChar char="•"/>
            </a:pPr>
            <a:r>
              <a:rPr lang="el-GR" dirty="0" smtClean="0"/>
              <a:t>Χριστιανοί γονείς</a:t>
            </a:r>
          </a:p>
          <a:p>
            <a:pPr marL="285750" indent="-285750">
              <a:buFont typeface="Arial"/>
              <a:buChar char="•"/>
            </a:pPr>
            <a:r>
              <a:rPr lang="el-GR" dirty="0" smtClean="0"/>
              <a:t>Σπούδασε στην Αθήνα</a:t>
            </a:r>
          </a:p>
          <a:p>
            <a:pPr marL="285750" indent="-285750">
              <a:buFont typeface="Arial"/>
              <a:buChar char="•"/>
            </a:pPr>
            <a:r>
              <a:rPr lang="el-GR" dirty="0" smtClean="0"/>
              <a:t>Πήγε στην έρημο</a:t>
            </a:r>
          </a:p>
          <a:p>
            <a:pPr marL="285750" indent="-285750">
              <a:buFont typeface="Arial"/>
              <a:buChar char="•"/>
            </a:pPr>
            <a:r>
              <a:rPr lang="el-GR" dirty="0" smtClean="0"/>
              <a:t>Χειροτονήθηκε ιερέας</a:t>
            </a:r>
          </a:p>
          <a:p>
            <a:pPr marL="285750" indent="-285750">
              <a:buFont typeface="Arial"/>
              <a:buChar char="•"/>
            </a:pPr>
            <a:r>
              <a:rPr lang="el-GR" dirty="0" smtClean="0"/>
              <a:t>Επίσκοπος Καισάρειας</a:t>
            </a:r>
          </a:p>
          <a:p>
            <a:pPr marL="285750" indent="-285750">
              <a:buFont typeface="Arial"/>
              <a:buChar char="•"/>
            </a:pPr>
            <a:r>
              <a:rPr lang="el-GR" dirty="0" smtClean="0"/>
              <a:t>Ιδρύει τη Βασιλειάδα</a:t>
            </a:r>
          </a:p>
          <a:p>
            <a:pPr marL="285750" indent="-285750">
              <a:buFont typeface="Arial"/>
              <a:buChar char="•"/>
            </a:pPr>
            <a:r>
              <a:rPr lang="el-GR" dirty="0" smtClean="0"/>
              <a:t>Μεγάλο πνευματικό έργο </a:t>
            </a:r>
          </a:p>
          <a:p>
            <a:pPr marL="285750" indent="-285750">
              <a:buFont typeface="Arial"/>
              <a:buChar char="•"/>
            </a:pPr>
            <a:r>
              <a:rPr lang="el-GR" dirty="0" smtClean="0"/>
              <a:t>Πεθαίνει το 378 μ.Χ.</a:t>
            </a:r>
          </a:p>
          <a:p>
            <a:endParaRPr lang="el-GR" dirty="0" smtClean="0"/>
          </a:p>
        </p:txBody>
      </p:sp>
      <p:pic>
        <p:nvPicPr>
          <p:cNvPr id="8" name="Picture 7" descr="Βασίλειος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32" y="800068"/>
            <a:ext cx="2263657" cy="2263657"/>
          </a:xfrm>
          <a:prstGeom prst="rect">
            <a:avLst/>
          </a:prstGeom>
        </p:spPr>
      </p:pic>
    </p:spTree>
    <p:extLst>
      <p:ext uri="{BB962C8B-B14F-4D97-AF65-F5344CB8AC3E}">
        <p14:creationId xmlns:p14="http://schemas.microsoft.com/office/powerpoint/2010/main" val="74236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Γρηγόριος1.jpg"/>
          <p:cNvPicPr>
            <a:picLocks noChangeAspect="1"/>
          </p:cNvPicPr>
          <p:nvPr/>
        </p:nvPicPr>
        <p:blipFill rotWithShape="1">
          <a:blip r:embed="rId2">
            <a:extLst>
              <a:ext uri="{28A0092B-C50C-407E-A947-70E740481C1C}">
                <a14:useLocalDpi xmlns:a14="http://schemas.microsoft.com/office/drawing/2010/main" val="0"/>
              </a:ext>
            </a:extLst>
          </a:blip>
          <a:srcRect b="5632"/>
          <a:stretch/>
        </p:blipFill>
        <p:spPr>
          <a:xfrm>
            <a:off x="0" y="0"/>
            <a:ext cx="7267262" cy="6858000"/>
          </a:xfrm>
          <a:prstGeom prst="rect">
            <a:avLst/>
          </a:prstGeom>
        </p:spPr>
      </p:pic>
      <p:sp>
        <p:nvSpPr>
          <p:cNvPr id="4" name="TextBox 3"/>
          <p:cNvSpPr txBox="1"/>
          <p:nvPr/>
        </p:nvSpPr>
        <p:spPr>
          <a:xfrm>
            <a:off x="7451374" y="1285158"/>
            <a:ext cx="1433881" cy="707886"/>
          </a:xfrm>
          <a:prstGeom prst="rect">
            <a:avLst/>
          </a:prstGeom>
          <a:noFill/>
        </p:spPr>
        <p:txBody>
          <a:bodyPr wrap="none" rtlCol="0">
            <a:spAutoFit/>
          </a:bodyPr>
          <a:lstStyle/>
          <a:p>
            <a:pPr algn="ctr"/>
            <a:r>
              <a:rPr lang="el-GR" sz="2000" b="1" dirty="0" smtClean="0"/>
              <a:t>Γρηγόριος </a:t>
            </a:r>
          </a:p>
          <a:p>
            <a:pPr algn="ctr"/>
            <a:r>
              <a:rPr lang="el-GR" sz="2000" b="1" dirty="0" smtClean="0"/>
              <a:t>ο Θεολόγος</a:t>
            </a:r>
          </a:p>
        </p:txBody>
      </p:sp>
    </p:spTree>
    <p:extLst>
      <p:ext uri="{BB962C8B-B14F-4D97-AF65-F5344CB8AC3E}">
        <p14:creationId xmlns:p14="http://schemas.microsoft.com/office/powerpoint/2010/main" val="272995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24"/>
            <a:ext cx="8229600" cy="1143000"/>
          </a:xfrm>
        </p:spPr>
        <p:txBody>
          <a:bodyPr/>
          <a:lstStyle/>
          <a:p>
            <a:r>
              <a:rPr lang="el-GR" b="1" dirty="0" smtClean="0"/>
              <a:t>Οι Τρεις Ιεράρχες</a:t>
            </a:r>
            <a:endParaRPr lang="en-US" b="1" dirty="0"/>
          </a:p>
        </p:txBody>
      </p:sp>
      <p:sp>
        <p:nvSpPr>
          <p:cNvPr id="5" name="TextBox 4"/>
          <p:cNvSpPr txBox="1"/>
          <p:nvPr/>
        </p:nvSpPr>
        <p:spPr>
          <a:xfrm>
            <a:off x="2952267" y="3013435"/>
            <a:ext cx="3030254" cy="3785652"/>
          </a:xfrm>
          <a:prstGeom prst="rect">
            <a:avLst/>
          </a:prstGeom>
          <a:noFill/>
          <a:ln>
            <a:solidFill>
              <a:schemeClr val="tx1"/>
            </a:solidFill>
          </a:ln>
        </p:spPr>
        <p:txBody>
          <a:bodyPr wrap="square" rtlCol="0">
            <a:spAutoFit/>
          </a:bodyPr>
          <a:lstStyle/>
          <a:p>
            <a:pPr algn="ctr"/>
            <a:r>
              <a:rPr lang="el-GR" sz="2400" b="1" dirty="0" smtClean="0"/>
              <a:t>Γ</a:t>
            </a:r>
            <a:r>
              <a:rPr lang="el-GR" sz="2000" b="1" dirty="0" smtClean="0"/>
              <a:t>ρηγόριος ο Θεολόγος</a:t>
            </a:r>
          </a:p>
          <a:p>
            <a:endParaRPr lang="el-GR" dirty="0"/>
          </a:p>
          <a:p>
            <a:pPr marL="285750" indent="-285750">
              <a:buFont typeface="Arial"/>
              <a:buChar char="•"/>
            </a:pPr>
            <a:r>
              <a:rPr lang="el-GR" dirty="0" smtClean="0"/>
              <a:t>Γεννήθηκε 330 μ.Χ.</a:t>
            </a:r>
          </a:p>
          <a:p>
            <a:pPr marL="285750" indent="-285750">
              <a:buFont typeface="Arial"/>
              <a:buChar char="•"/>
            </a:pPr>
            <a:r>
              <a:rPr lang="el-GR" dirty="0" smtClean="0"/>
              <a:t>Χριστιανή μητέρα</a:t>
            </a:r>
          </a:p>
          <a:p>
            <a:pPr marL="285750" indent="-285750">
              <a:buFont typeface="Arial"/>
              <a:buChar char="•"/>
            </a:pPr>
            <a:r>
              <a:rPr lang="el-GR" dirty="0" smtClean="0"/>
              <a:t>Σπούδασε στην Αθήνα</a:t>
            </a:r>
          </a:p>
          <a:p>
            <a:pPr marL="285750" indent="-285750">
              <a:buFont typeface="Arial"/>
              <a:buChar char="•"/>
            </a:pPr>
            <a:r>
              <a:rPr lang="el-GR" dirty="0" smtClean="0"/>
              <a:t>Πήγε στην έρημο</a:t>
            </a:r>
          </a:p>
          <a:p>
            <a:pPr marL="285750" indent="-285750">
              <a:buFont typeface="Arial"/>
              <a:buChar char="•"/>
            </a:pPr>
            <a:r>
              <a:rPr lang="el-GR" dirty="0" smtClean="0"/>
              <a:t>Χειροτονήθηκε</a:t>
            </a:r>
            <a:r>
              <a:rPr lang="en-US" dirty="0" smtClean="0"/>
              <a:t> </a:t>
            </a:r>
            <a:r>
              <a:rPr lang="el-GR" dirty="0" smtClean="0"/>
              <a:t>ιερέας </a:t>
            </a:r>
          </a:p>
          <a:p>
            <a:pPr marL="285750" indent="-285750">
              <a:buFont typeface="Arial"/>
              <a:buChar char="•"/>
            </a:pPr>
            <a:r>
              <a:rPr lang="el-GR" dirty="0"/>
              <a:t>Καταπολεμά τους </a:t>
            </a:r>
            <a:r>
              <a:rPr lang="el-GR" dirty="0" smtClean="0"/>
              <a:t>αιρετικούς </a:t>
            </a:r>
            <a:r>
              <a:rPr lang="el-GR" dirty="0"/>
              <a:t>(Αρειανούς)</a:t>
            </a:r>
          </a:p>
          <a:p>
            <a:pPr marL="285750" indent="-285750">
              <a:buFont typeface="Arial"/>
              <a:buChar char="•"/>
            </a:pPr>
            <a:r>
              <a:rPr lang="el-GR" dirty="0" smtClean="0"/>
              <a:t>Πατριάρχης Κωνσταντινουπόλεως</a:t>
            </a:r>
          </a:p>
          <a:p>
            <a:pPr marL="285750" indent="-285750">
              <a:buFont typeface="Arial"/>
              <a:buChar char="•"/>
            </a:pPr>
            <a:r>
              <a:rPr lang="el-GR" dirty="0" smtClean="0"/>
              <a:t>Μεγάλο πνευματικό έργο </a:t>
            </a:r>
          </a:p>
          <a:p>
            <a:pPr marL="285750" indent="-285750">
              <a:buFont typeface="Arial"/>
              <a:buChar char="•"/>
            </a:pPr>
            <a:r>
              <a:rPr lang="el-GR" dirty="0" smtClean="0"/>
              <a:t>Πεθαίνει το 392 μ.Χ.</a:t>
            </a:r>
          </a:p>
        </p:txBody>
      </p:sp>
      <p:pic>
        <p:nvPicPr>
          <p:cNvPr id="8" name="Picture 7" descr="Βασίλειος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32" y="616480"/>
            <a:ext cx="2263657" cy="2263657"/>
          </a:xfrm>
          <a:prstGeom prst="rect">
            <a:avLst/>
          </a:prstGeom>
        </p:spPr>
      </p:pic>
      <p:pic>
        <p:nvPicPr>
          <p:cNvPr id="9" name="Picture 8" descr="Γρηγόριος1.jpg"/>
          <p:cNvPicPr>
            <a:picLocks noChangeAspect="1"/>
          </p:cNvPicPr>
          <p:nvPr/>
        </p:nvPicPr>
        <p:blipFill rotWithShape="1">
          <a:blip r:embed="rId3">
            <a:extLst>
              <a:ext uri="{28A0092B-C50C-407E-A947-70E740481C1C}">
                <a14:useLocalDpi xmlns:a14="http://schemas.microsoft.com/office/drawing/2010/main" val="0"/>
              </a:ext>
            </a:extLst>
          </a:blip>
          <a:srcRect b="5632"/>
          <a:stretch/>
        </p:blipFill>
        <p:spPr>
          <a:xfrm>
            <a:off x="3304919" y="642685"/>
            <a:ext cx="2398744" cy="2263657"/>
          </a:xfrm>
          <a:prstGeom prst="rect">
            <a:avLst/>
          </a:prstGeom>
        </p:spPr>
      </p:pic>
      <p:sp>
        <p:nvSpPr>
          <p:cNvPr id="7" name="TextBox 6"/>
          <p:cNvSpPr txBox="1"/>
          <p:nvPr/>
        </p:nvSpPr>
        <p:spPr>
          <a:xfrm>
            <a:off x="186894" y="2998136"/>
            <a:ext cx="2615652" cy="3724097"/>
          </a:xfrm>
          <a:prstGeom prst="rect">
            <a:avLst/>
          </a:prstGeom>
          <a:noFill/>
          <a:ln>
            <a:solidFill>
              <a:schemeClr val="tx1"/>
            </a:solidFill>
          </a:ln>
        </p:spPr>
        <p:txBody>
          <a:bodyPr wrap="square" rtlCol="0">
            <a:spAutoFit/>
          </a:bodyPr>
          <a:lstStyle/>
          <a:p>
            <a:pPr algn="ctr"/>
            <a:r>
              <a:rPr lang="el-GR" sz="2000" b="1" dirty="0" smtClean="0"/>
              <a:t>Μέγας Βασίλειος</a:t>
            </a:r>
          </a:p>
          <a:p>
            <a:endParaRPr lang="el-GR" dirty="0"/>
          </a:p>
          <a:p>
            <a:pPr marL="285750" indent="-285750">
              <a:buFont typeface="Arial"/>
              <a:buChar char="•"/>
            </a:pPr>
            <a:r>
              <a:rPr lang="el-GR" dirty="0" smtClean="0"/>
              <a:t>Γεννήθηκε 329 μ.Χ.</a:t>
            </a:r>
          </a:p>
          <a:p>
            <a:pPr marL="285750" indent="-285750">
              <a:buFont typeface="Arial"/>
              <a:buChar char="•"/>
            </a:pPr>
            <a:r>
              <a:rPr lang="el-GR" dirty="0" smtClean="0"/>
              <a:t>Χριστιανοί γονείς</a:t>
            </a:r>
          </a:p>
          <a:p>
            <a:pPr marL="285750" indent="-285750">
              <a:buFont typeface="Arial"/>
              <a:buChar char="•"/>
            </a:pPr>
            <a:r>
              <a:rPr lang="el-GR" dirty="0" smtClean="0"/>
              <a:t>Σπούδασε στην Αθήνα</a:t>
            </a:r>
          </a:p>
          <a:p>
            <a:pPr marL="285750" indent="-285750">
              <a:buFont typeface="Arial"/>
              <a:buChar char="•"/>
            </a:pPr>
            <a:r>
              <a:rPr lang="el-GR" dirty="0" smtClean="0"/>
              <a:t>Πήγε στην έρημο</a:t>
            </a:r>
          </a:p>
          <a:p>
            <a:pPr marL="285750" indent="-285750">
              <a:buFont typeface="Arial"/>
              <a:buChar char="•"/>
            </a:pPr>
            <a:r>
              <a:rPr lang="el-GR" dirty="0" smtClean="0"/>
              <a:t>Χειροτονήθηκε ιερέας</a:t>
            </a:r>
          </a:p>
          <a:p>
            <a:pPr marL="285750" indent="-285750">
              <a:buFont typeface="Arial"/>
              <a:buChar char="•"/>
            </a:pPr>
            <a:r>
              <a:rPr lang="el-GR" dirty="0" smtClean="0"/>
              <a:t>Επίσκοπος Καισάρειας</a:t>
            </a:r>
          </a:p>
          <a:p>
            <a:pPr marL="285750" indent="-285750">
              <a:buFont typeface="Arial"/>
              <a:buChar char="•"/>
            </a:pPr>
            <a:r>
              <a:rPr lang="el-GR" dirty="0" smtClean="0"/>
              <a:t>Ιδρύει τη Βασιλειάδα</a:t>
            </a:r>
          </a:p>
          <a:p>
            <a:pPr marL="285750" indent="-285750">
              <a:buFont typeface="Arial"/>
              <a:buChar char="•"/>
            </a:pPr>
            <a:r>
              <a:rPr lang="el-GR" dirty="0" smtClean="0"/>
              <a:t>Μεγάλο πνευματικό έργο </a:t>
            </a:r>
          </a:p>
          <a:p>
            <a:pPr marL="285750" indent="-285750">
              <a:buFont typeface="Arial"/>
              <a:buChar char="•"/>
            </a:pPr>
            <a:r>
              <a:rPr lang="el-GR" dirty="0" smtClean="0"/>
              <a:t>Πεθαίνει το 378 μ.Χ.</a:t>
            </a:r>
          </a:p>
          <a:p>
            <a:endParaRPr lang="el-GR" dirty="0" smtClean="0"/>
          </a:p>
        </p:txBody>
      </p:sp>
    </p:spTree>
    <p:extLst>
      <p:ext uri="{BB962C8B-B14F-4D97-AF65-F5344CB8AC3E}">
        <p14:creationId xmlns:p14="http://schemas.microsoft.com/office/powerpoint/2010/main" val="74236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additive="base">
                                        <p:cTn id="6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ΙωάννηςΧρ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69954" cy="6869954"/>
          </a:xfrm>
          <a:prstGeom prst="rect">
            <a:avLst/>
          </a:prstGeom>
        </p:spPr>
      </p:pic>
      <p:sp>
        <p:nvSpPr>
          <p:cNvPr id="3" name="TextBox 2"/>
          <p:cNvSpPr txBox="1"/>
          <p:nvPr/>
        </p:nvSpPr>
        <p:spPr>
          <a:xfrm>
            <a:off x="7110165" y="1285158"/>
            <a:ext cx="1840894" cy="707886"/>
          </a:xfrm>
          <a:prstGeom prst="rect">
            <a:avLst/>
          </a:prstGeom>
          <a:noFill/>
        </p:spPr>
        <p:txBody>
          <a:bodyPr wrap="none" rtlCol="0">
            <a:spAutoFit/>
          </a:bodyPr>
          <a:lstStyle/>
          <a:p>
            <a:pPr algn="ctr"/>
            <a:r>
              <a:rPr lang="el-GR" sz="2000" b="1" dirty="0" smtClean="0"/>
              <a:t>Ιωάννης </a:t>
            </a:r>
          </a:p>
          <a:p>
            <a:pPr algn="ctr"/>
            <a:r>
              <a:rPr lang="el-GR" sz="2000" b="1" dirty="0" smtClean="0"/>
              <a:t>ο Χρυσόστομος</a:t>
            </a:r>
          </a:p>
        </p:txBody>
      </p:sp>
    </p:spTree>
    <p:extLst>
      <p:ext uri="{BB962C8B-B14F-4D97-AF65-F5344CB8AC3E}">
        <p14:creationId xmlns:p14="http://schemas.microsoft.com/office/powerpoint/2010/main" val="2623202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15203</TotalTime>
  <Words>1039</Words>
  <Application>Microsoft Office PowerPoint</Application>
  <PresentationFormat>On-screen Show (4:3)</PresentationFormat>
  <Paragraphs>144</Paragraphs>
  <Slides>15</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Οι Τρεις Ιεράρχες</vt:lpstr>
      <vt:lpstr>PowerPoint Presentation</vt:lpstr>
      <vt:lpstr>Οι Τρεις Ιεράρχες</vt:lpstr>
      <vt:lpstr>PowerPoint Presentation</vt:lpstr>
      <vt:lpstr>Οι Τρεις Ιεράρχες</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dc:creator>
  <cp:lastModifiedBy>Diefthintis</cp:lastModifiedBy>
  <cp:revision>53</cp:revision>
  <dcterms:created xsi:type="dcterms:W3CDTF">2013-01-16T16:34:31Z</dcterms:created>
  <dcterms:modified xsi:type="dcterms:W3CDTF">2015-01-29T13:27:32Z</dcterms:modified>
</cp:coreProperties>
</file>